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41:49.01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4704 617 794 0,'0'0'204'16,"-25"-22"21"-16,25 22 3 0,0 0 0 15,-19-16-26-15,19 16-46 16,0 0-27-16,0 0-44 0,0 0-50 15,0 0 11-15,0 0 58 16,0 0-5-16,0 0-36 16,-10 30-8-16,15 0-26 0,0 3-16 15,14 3-13-15,1 0 0 16,0 3 0-16,-6-3-68 0,11-3-135 16,-10-5-176-16,0 0-115 15,-15-28 8-15,0 28-24 0</inkml:trace>
  <inkml:trace contextRef="#ctx0" brushRef="#br0" timeOffset="744">4413 698 625 0,'0'0'110'0,"0"0"11"15,0 0-41-15,0 0-9 16,0 0 12-16,0 0-22 0,0 0-10 16,0 0 31-16,0 0-22 15,34 30 58-15,-9-2-15 0,-25-28-5 16,15 39-35-16,10-9-6 15,-11-3-7-15,-3-4-19 0,-11-23-9 16,0 0-12 0,14 25-10-16,-14-25-4 0,0 0 13 15,0 0-1-15,0 0-16 16,0 0-30-16,0 0 3 0,-39 6-34 16,4-12-45-16,5-6 36 15,30 12-9-15,-34-33 9 0,4 3 64 16,6 5-16-16,24 25 14 15,-20-33 25-15,20 33-27 0,-19-25 30 16,19 25-33-16,0 0 15 16,0 0 18-16,0 0-18 0,0 0 6 15,0 0 12-15,0 0-4 16,14 28 25-16,1 0 3 16,-5-1-19-16,9 3 10 0,-8-5 12 15,-11-25-11-15,0 36 6 16,0-36-5-16,-15 31-1 0,15-31-13 15,-30 25-4-15,0-11-20 16,30-14-73-16,-39 5-31 0,39-5-3 16,-45-3-3-16,45 3-13 15,-29-19 23-15,29 19 20 16,-25-30 27-16,25 30 37 0,0-28 12 16,0 28 3-16,0 0 10 15,0 0-11-15,0 0 34 16,0 0 7-16,0 0 1 0,0 0 31 15,25 22-2-15,-25-22 1 16,25 30 17-16,-11 1-2 0,-14-31 14 16,10 33-25-16,-10-33 19 15,0 31-45-15,0-31-7 0,0 0-8 16,-39 30-24-16,4-13-100 16,35-17-75-16,-44 2-48 0,9-2-69 15</inkml:trace>
  <inkml:trace contextRef="#ctx0" brushRef="#br0" timeOffset="1128">4561 293 884 0,'15'-33'184'15,"-15"33"48"-15,0 0-9 16,0 0-91-16,0 0 24 0,0 0-45 16,0 0-51-16,0 0-17 15,0 0-16-15,-35 33-14 16,1-10-22-16,4-7-31 0,30-16-44 16,-34 20-24-16,34-20-17 15,0 0-1-15,-35 2 52 0,35-2 31 16,0 0-21-16,0 0 24 15,-30-36 37-15,30 36 5 0,-19-38-2 16,19 38 47-16,-15-31 14 16,15 31 3-16,0 0-37 15,0 0 10-15,0 0 8 0,-39-3-34 16,39 3-1-16,0 0-14 16,-35 31 0-16,35-31-154 15,-40 39-106-15,26-3-71 0,-6-6-44 16</inkml:trace>
  <inkml:trace contextRef="#ctx0" brushRef="#br0" timeOffset="1341">4003 742 821 0,'0'0'212'15,"-19"33"11"-15,19-33-30 0,-10 36-45 16,10-36-52-16,-25 33-47 16,25-33-7-16,-34 36-30 0,34-36-115 15,-50 31-111-15,25-9-99 16,25-22-47-16,-39 14-24 0</inkml:trace>
  <inkml:trace contextRef="#ctx0" brushRef="#br0" timeOffset="1890">3801 481 756 0,'0'0'178'0,"0"0"3"16,0 0-43-16,0 0-58 0,0 0-39 15,10 42 2-15,-10-42-28 16,-10 39-3-16,10-39 3 0,-20 36 21 16,20-36-41-16,-34 25-3 15,34-25-32-15,-35 16 6 16,35-16 24-16,-39 6-8 0,39-6-9 16,0 0 37-16,-30-9-22 15,30 9 18-15,0 0-6 16,0 0-17-16,0 0 23 0,0 0-17 15,0 0 7-15,0 0 32 16,0 0-10-16,-25 34-6 0,25-34 10 16,0 36-2-16,0-36-5 15,20 33-6-15,-20-33-12 0,0 0 12 16,0 0-9-16,0 0 5 16,0 0-5-16,0 0-10 0,0 0 10 15,0 0-4-15,0 0 7 16,0 0-12-16,-34-19 4 0,34 19 5 15,-50-28 10-15,50 28-10 16,-34-20 33-16,34 20 15 16,-40-2 62-16,40 2 28 15,-39 17 23-15,39-17 11 0,-30 41-13 16,16 1-37-16,4-1-53 16,5 0-34-16,5 7-19 0,5-4-66 15,-1 0-239-15,6 1-173 16,5-7-76-16,5-2-38 0</inkml:trace>
  <inkml:trace contextRef="#ctx0" brushRef="#br0" timeOffset="2057">3529 1251 1206 0,'0'0'207'15,"0"0"-29"-15,0 0-71 0,35-2-60 16,0-6-98-16,-35 8-223 16,44-17-187-16</inkml:trace>
  <inkml:trace contextRef="#ctx0" brushRef="#br0" timeOffset="2277">3219 340 1138 0,'0'0'171'15,"49"-27"-62"-15,-10 7-42 0,-39 20-36 16,55-5-165-16,-11 2-179 15,-9 6-126-15</inkml:trace>
  <inkml:trace contextRef="#ctx0" brushRef="#br0" timeOffset="2916">2927 645 834 0,'0'0'184'0,"0"0"11"15,35 27-19-15,-1-7-44 0,1-4-59 16,-5 2-31-16,-30-18-18 16,39 21-7-16,-39-21-10 0,0 0 2 15,15 33-6-15,-15-33 7 16,0 0-21-16,0 0-52 0,-35 26-45 15,1-18-7-15,34-8 33 16,-35-8 2-16,35 8 6 0,0 0-32 16,-29-44-29-16,24-1 26 15,10 6 51-15,-1 6 41 0,-4 33-13 16,10-38 41-16,-10 38-11 16,0 0 14-16,0 0 28 15,0 0 35-15,0 0 30 16,-44-6-28-16,5 20-5 0,39-14-31 15,-35 33 18-15,35-33-2 16,-20 41-4-16,20-41 16 0,0 42-71 16,0-42 7-16,40 41 11 15,-6-7-4-15,16-9-26 0,-11-9 28 16,-4 1-16-16,-35-17-8 16,39 11 12-16,-39-11 20 0,0 0-12 15,0 0-27-15,0 0 22 16,0 0 16-16,-54-8-16 15,5-4 14-15,-11-1 40 0,21-7 25 16,-6-2 47-16,1 0 3 16,9-6-5-16,1-5-32 0,9-3-40 15,0-6 4-15,6-2 13 16,-1 2-7-16,5-2-19 0,5 3-13 16,5 2-15-16,5 39-8 15,-4-41-14-15,-2 7 6 0,6 34-6 16,0 0-83-16,0 0-146 15,0 0-177-15,0 0-103 0,0 0-25 16</inkml:trace>
  <inkml:trace contextRef="#ctx0" brushRef="#br0" timeOffset="3392">2385 601 774 0,'39'16'130'16,"-39"-16"67"-16,0 0-16 0,0 0-46 15,0 0-3-15,0 0-48 16,0 0-38-16,0 0-17 0,0 0 14 16,0 0-10-16,0 0-4 15,-39 34 8-15,-1-13-24 16,40-21-13-16,-54 20 3 0,54-20-6 15,-40 14-7-15,40-14 0 16,0 0 24-16,0 0-8 16,0 0 7-16,-10 41-6 0,10-41 5 15,25 42-8-15,0-3 13 16,-25-39 43-16,49 50-5 0,-15-9-1 16,1-8 7-16,-35-33 0 15,25 42 16-15,-25-42 8 0,5 36-22 16,-5-36-29-16,0 0-8 15,0 0 2-15,-54 28-1 0,4-17-6 16,1-9 12-16,4-10 30 16,6-5-10-16,4-12-18 15,-4-6-13-15,19-11-15 0,0-4 7 16,10-2-7-16,6-2 10 16,4 9-14-16,4 2 0 0,-4 39-13 15,10-41-85-15,-10 41-196 16,0 0-338-16,0 0-89 0</inkml:trace>
  <inkml:trace contextRef="#ctx0" brushRef="#br0" timeOffset="3957">1704 634 1326 0,'0'0'275'0,"0"0"40"15,0 0-86-15,0 0-78 0,0 0-52 16,0 0-29-16,4 30-12 16,-4-30-19-16,0 42-12 15,0-12-1-15,0-30-4 0,-25 39-10 16,25-39-6-16,-54 31-4 15,5-12 2-15,0-10-4 0,-1-9-7 16,6-6 1-16,0-8-7 16,-1-2 0-16,45 16-11 0,-39-39-8 15,14 6 22-15,15-1-4 16,10 34 7-16,15-39 3 0,-15 39-10 16,29-27 10-16,-29 27 4 15,40-11-3-15,-40 11 3 0,39 8-6 16,-39-8 6-16,0 0 4 15,20 33 1-15,-20-33 2 16,-10 36-4-16,10-36 4 16,-44 31-7-16,-1-15 0 0,1-8 3 15,0-5-3-15,-1-6 0 16,6-8 0-16,39 11 3 0,-50-25 1 16,50 25-4-16,-35-41-3 15,16-1 3-15,9-2-7 0,10 0 10 16,0 0-6-16,10-1-4 15,-5 6 1-15,-5 39-1 0,10-44 0 16,-10 44 7-16,0 0-162 16,0 0-148-16,0 0-172 15,0 0-12-15,0 0-10 0</inkml:trace>
  <inkml:trace contextRef="#ctx0" brushRef="#br0" timeOffset="4141">1620 349 1561 0,'49'-6'346'0,"-5"-5"-42"16,1 3-108-16,-1-6-90 0,-9 0-44 16,-35 14-39-16,49-16-62 15,-49 16-159-15,0 0-276 16,50-26-109-16,-50 26 12 0</inkml:trace>
  <inkml:trace contextRef="#ctx0" brushRef="#br0" timeOffset="4353">1807 0 969 0,'0'0'211'0,"0"0"197"15,0 0-30-15,0 0-130 0,-40 19-97 16,40-19-55-16,-54 47-42 16,5 3-34-16,-1 3-5 15,-4-1-9-15,-15 4-94 0,0-1-161 16,-5 1-192-16,5-1-65 16,0-5 49-16</inkml:trace>
  <inkml:trace contextRef="#ctx0" brushRef="#br0" timeOffset="5336">623 692 838 0,'0'0'187'0,"0"0"75"15,0 0-55-15,0 0-54 0,39-30-15 16,-39 30-41-16,54-3-25 16,-19 14-24-16,-35-11-29 0,39 22 1 15,-39-22-16-15,0 0-4 16,20 42 5-16,-20-42-1 0,0 0-7 16,0 0-7-16,-20 38-36 15,20-38-16-15,0 0-7 16,0 0-14-16,-44-5-4 15,44 5 18-15,0 0-1 0,-30-56 29 16,16 9 8-16,8 6 26 16,6 41 0-16,0-44 3 0,0 44 10 15,0 0-15-15,0 0 42 16,0 0 2-16,0 0 54 0,0 0-8 16,0 0 4-16,0 0-28 15,0 0-13-15,-4 47-13 0,4-47-19 16,-15 41-9-16,15-41 8 15,0 0-8-15,0 0-19 0,-50 31-24 16,50-31-4-16,-49 2-12 16,49-2 16-16,0 0 20 15,-44-38-10-15,44 38-8 0,-30-64-9 16,11 3 0-16,8 3 22 16,7 0 2-16,4 5 8 0,-6 3 7 15,6 50-10-15,-4-47 11 16,4 47 11-16,0 0-31 0,0 0 91 15,0 0-23-15,0 0 29 16,0 0-37-16,0 0 36 0,0 0-3 16,10 47 16-16,-1-2 26 15,-9-45-27-15,10 58-21 16,-5-11-14-16,-5-3 0 16,0-5-13-16,0-39-26 0,0 50 1 15,-5-15-1-15,5-35 5 16,-19 42-25-16,19-42 39 0,0 0-46 15,-30 42 16-15,30-42 4 16,-45 22 0-16,45-22 8 0,-44 17-4 16,44-17-4-16,-44 11 0 15,44-11 0-15,0 0-9 0,0 0 0 16,0 0 9-16,0 0-8 16,0 0 17-16,0 0 33 15,0 0 37-15,-10 44-12 0,10-44-9 16,34 41-21-16,6-10-17 15,-1-3-4-15,6-3-10 0,-45-25 1 16,39 39 1-16,-39-39 18 16,25 41-7-16,-25-41 6 0,-10 44-20 15,10-44 4-15,-49 44 0 16,-1-10-9-16,1-12 0 16,0-3-3-16,-1-4-1 0,-4-13 8 15,9-4 13-15,1-13 7 16,44 15-1-16,-49-36-4 0,15-3-3 15,9-5-4-15,15-3-7 16,10-3-1-16,10 0-8 16,4-2-10-16,6 2 9 0,5 6-119 15,4 2-168-15,-29 42-306 16,54-39-117-16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45:24.93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502 448 168 0,'0'0'40'0,"0"0"2"15,0 0 2-15,0 0-11 16,0 0 23-16,0 0 0 0,0 0-14 16,0 0 3-16,0 0-12 15,0 0-2-15,0 0-23 16,5 26 23-16,-5-26-24 0,10 27-3 16,-10-27 1-16,10 28-5 15,-10-28 14-15,10 27-24 0,-10-27 13 16,10 26-3-16,-10-26 0 15,0 0-4-15,0 22 11 0,0-22-3 16,0 0-16-16,0 0-8 16,0 0-12-16,-25 14 2 15,25-14-22-15,-29 2 13 0,4-4-1 16,25 2 32-16,-30-14-14 0,30 14 25 16,-24-17-9-16,-1 9 2 15,25 8 4-15,0 0 0 16,-25-11 4-16,25 11-14 0,0 0 15 15,0 0-5-15,0 0 15 16,0 0 2-16,0 0 11 0,0 0 17 16,0 0-25-16,0 0 23 15,-5 27-13-15,5-27 2 0,-10 25-1 16,10-25 4-16,-19 23-9 16,19-23-9-16,-30 21 8 15,10-3-16-15,20-18-3 0,-29 13-14 16,29-13 8-16,-25 5-23 15,25-5-26-15,0 0-74 16,0 0-40-16</inkml:trace>
  <inkml:trace contextRef="#ctx0" brushRef="#br0" timeOffset="692">694 252 150 0,'0'0'37'0,"0"0"-3"16,0 0-11-16,0 0-5 0,0 0 24 15,0 0 34-15,0 0 0 16,0 0-18-16,0 0-11 0,0 0-19 16,-9 22-18-16,9-22 9 15,-15 25 0-15,15-25-9 0,-25 22-5 16,1-3 3-16,4-4-11 16,-10-7-4-16,11 0 7 0,19-8-3 15,-25 5 5-15,25-5-20 16,-25 0-10-16,25 0-12 15,0 0-7-15,0 0 14 0,-15-19-1 16,15 19-13-16,6-28 19 16,3 3 14-16,-9 25-5 0,15-24 7 15,-15 24 12-15,0 0 7 16,20-20-7-16,-20 20 0 0,0 0 4 16,0 0 0-16,0 0 7 15,0 0 8-15,0 0 3 0,0 0 0 16,0 0 17-16,0 0 6 15,0 0-15-15,0 0-10 0,0 0-6 16,-10 23 4-16,10-23 6 16,-20 30-3-16,0-5-9 15,20-25-8-15,-29 30-11 0,-1-10 7 16,30-20 5-16,-25 19-45 16,25-19-83-16,0 0-87 0</inkml:trace>
  <inkml:trace contextRef="#ctx0" brushRef="#br0" timeOffset="1240">330 343 158 0,'-10'28'33'0,"10"-28"4"16,-10 25 2-16,10-25 4 0,0 28-7 15,0-28 1-15,5 24-16 16,-5-24-2-16,0 0 1 0,0 0 3 16,0 23 12-16,0-23-8 15,0 0 7-15,0 0-17 0,0 0-9 16,-29 22-3-16,4-5 6 15,25-17-4-15,-30 13 5 0,1-4 1 16,-1-3-13-16,6 2 0 16,-1-3 25-16,25-5-3 15,-30 5-3-15,6 1-6 0,24-6-13 16,-30 3 5-16,30-3 5 16,-25 0 1-16,25 0-17 0,0 0 2 15,0 0 7-15,0 0-7 16,0 0-45-16,0 0-51 0,-14-22-60 15,14 22-49-15</inkml:trace>
  <inkml:trace contextRef="#ctx0" brushRef="#br0" timeOffset="2184">472 0 176 0,'0'0'19'15,"0"0"11"-15,0 0 6 16,0 0 11-16,0 0 2 0,0 0-14 16,0 0 7-16,-9 25-2 0,9-25-1 15,-20 27-20-15,1-4 0 16,19-23-6-16,-25 27-20 0,0-5 7 15,25-22-9-15,-25 23 20 16,25-23-2-16,-29 22-9 0,29-22 12 16,-30 22-12-16,30-22-7 15,0 0-1-15,0 0 5 0,0 0-9 16,0 0-38-16,0 0-4 16,0 0-12-16,0 0 3 15,0 0-2-15,0 0 16 0,10-28 12 16,0 6 12-16,-10 22 12 15,20-28 1-15,-1 6-1 0,-19 22 13 16,15-22-6-16,-15 22 6 16,5-25 11-16,-5 25-6 0,0 0 11 15,0 0 3-15,15-22 1 16,-15 22 1-16,0 0 11 0,0 0 1 16,0 0 14-16,0 0-15 15,0 0-8-15,0 0 1 16,0 0-12-16,0 0 0 0,0 0 13 15,0 0-4-15,0 0 0 16,0 0-5-16,0 0-2 0,0 0 5 16,0 0 1-16,0 0-15 15,0 0-6-15,0 0 7 0,0 0-14 16,0 0 9-16,0 0-5 16,0 0 14-16,0 0-6 0,0 0-8 15,0 0 6-15,0 0-12 16,0 0 9-16,0 0 12 0,0 0 20 15,0 0-4-15,0 0-14 16,0 0-14-16,-25 14 10 16,25-14 2-16,0 0-6 0,-14 22 1 15,14-22-7-15,0 0-3 16,-20 25-23-16,20-25-86 0,-10 22-85 16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19:50.56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2232 619 545 0,'0'0'143'0,"0"0"49"15,0 0-17-15,0 0-39 0,0 0-11 16,0 0-30-16,0 0-37 15,0 0 28-15,0 0 23 16,0 0-30-16,0 0 22 0,0 0-1 16,0 0-24-16,0 0-17 15,0 0-14-15,39 33-48 16,-39-33-3-16,40 19 27 16,-40-19-16-16,35 0 3 0,-35 0-17 15,39-6-20-15,-39 6 10 16,0 0-7-16,0 0-12 0,30-36-33 15,-30 36 33-15,9-38 4 16,-9 38 49-16,-5-36-64 16,5 36 41-16,0 0 5 0,0 0-5 15,-44-31-1-15,44 31 43 16,-44-11 4-16,44 11 2 16,-50 0 9-16,50 0-25 15,-29 11 18-15,29-11-8 0,0 0-15 16,-35 20-17-16,35-20 1 15,0 0-83-15,0 0-125 16,0 0-174-16,-5 33-51 0,5-33-22 16</inkml:trace>
  <inkml:trace contextRef="#ctx0" brushRef="#br0" timeOffset="1244">1749 577 592 0,'0'0'155'0,"0"0"-21"0,0 0-22 15,0 0 7-15,0 0-4 16,0 0 16-16,0 0-33 15,0 0-4-15,0 0-32 0,0 0-12 16,0 0-15-16,0 0-55 16,0 0 35-16,0 0-29 0,0 0 20 15,0 0-62-15,-9-39-14 16,9 39 42-16,9-42 15 16,-9 42-21-16,25-41 28 15,-25 41-12-15,0 0 18 0,39-34 20 16,-39 34-60-16,44-10 114 15,-44 10-19-15,40 5-26 16,-40-5-5-16,39 16-6 0,-39-16-27 16,0 0 24-16,0 0 0 15,30 25-15-15,-30-25 7 16,0 0-15-16,0 0-14 0,0 0-13 16,0 0 1-16,0 0-3 15,0 0 56-15,0 0-19 0,0 0-21 16,0 0 53-16,0 0 15 15,-44 23 32-15,44-23 45 16,-50 31 19-16,11-4 2 16,39-27-1-16,-45 39-36 0,11-3-31 15,34-36-12-15,-44 42-13 16,14-9-2-16,30-33-23 16,-39 30-27-16,39-30 5 0,0 0 16 15,0 0-59-15,0 0-53 16,-35 28-68-16,35-28-99 0,0 0-89 15,0 0-71-15,0 0-8 16,0 0 41-16</inkml:trace>
  <inkml:trace contextRef="#ctx0" brushRef="#br0" timeOffset="1760">1631 369 807 0,'0'0'168'0,"0"0"102"16,0 0-15 0,0 0-13-16,0 0-29 0,0 0-15 15,19 36-10-15,-9-6-69 16,-10-30-48-16,15 48-28 15,-5-15-19-15,-10-33-11 0,0 36 0 16,0-36-28-16,0 0-56 16,-20 36-17-16,20-36-57 0,0 0-11 15,-39 16 11-15,39-16-36 16,0 0 19-16,-40-8 76 16,40 8-2-16,0 0 40 0,0 0 48 15,-39-36 45-15,39 36 13 16,0 0 28-16,0 0 22 15,0 0 57-15,0 0 21 16,0 0-25-16,0 0-22 0,-39 5-12 16,39-5-24-16,0 0-9 15,-40 28-35-15,5-8-23 16,1-6-2-16,-1-4-30 0,-4-1-11 16,5-3 7-16,-6-6 9 15,-3 0-9-15,3-3-10 0,1-3-2 16,5 0-11-16,34 6-18 15,-40-10-33-15,40 10-73 16,-35-17-113-16,35 17-127 0,0 0-129 16,-19-36-10-16</inkml:trace>
  <inkml:trace contextRef="#ctx0" brushRef="#br0" timeOffset="1965">1060 513 1044 0,'35'-5'368'15,"-1"-1"-8"-15,5 3-63 16,1 3-81-16,3 0-86 16,1-6-58-16,-4 4-94 0,-1-4-151 15,-39 6-223-15,50-22-182 16,-16 3-29-16</inkml:trace>
  <inkml:trace contextRef="#ctx0" brushRef="#br0" timeOffset="2225">1917 66 1151 0,'0'0'281'0,"0"0"5"0,0 0-83 16,0 0-67-16,0 0-50 16,0 0-63-16,-35 39-8 0,-4-8-39 15,-6-3-95-15,-4-4-105 16,-5 1-78-16,0 0-55 15,-6 1-16-15</inkml:trace>
  <inkml:trace contextRef="#ctx0" brushRef="#br0" timeOffset="2804">725 463 1016 0,'0'0'221'0,"0"0"-41"16,0 0-18-16,29 36-58 15,-29-36-62-15,34 20-24 16,-34-20-14-16,0 0-44 15,0 0-56-15,31 0-8 0,-31 0 30 16,0 0 3-16,0 0 23 16,34-34 26-16,-34 34 25 15,25-38-34-15,-25 38 84 0,10-36 38 16,-10 36 13-16,0 0 18 16,0 0-8-16,0 0 11 0,0 0 15 15,-35 13 10-15,35-13-17 16,-30 39 2-16,5-3-20 15,6-3-23-15,19-33-19 16,-20 45-3-16,20-45 6 16,-19 39-20-16,19-39-18 0,-21 30 10 15,21-30-10-15,0 0-31 16,0 0 0-16,0 0-1 0,-29 22 3 16,29-22-15-16,0 0 6 15,-30 11 6-15,30-11 6 16,0 0-19-16,0 0 13 0,0 0 4 15,0 0-5-15,0 0-13 16,0 0-1-16,-10-39 13 0,10 9-14 16,10-3-37-1,5 0-41-15,0 0-56 0,5-7-87 16,-11 4-93-16,1 3-88 16,-10 33-176-16</inkml:trace>
  <inkml:trace contextRef="#ctx0" brushRef="#br0" timeOffset="3481">464 311 1712 0,'0'0'287'0,"0"0"-6"16,0 0-74-16,0 0-19 0,0 0-28 15,-15 33-38-15,5 6-51 16,5 2-34-16,-5 0 9 0,5 2-4 16,0-2-29-16,-5-7-1 15,10-34 5-15,-20 44-10 16,20-44-32-16,-19 36-10 15,19-36-11-15,0 0-24 0,0 0-24 16,0 0-14-16,-39 13-11 16,39-13-48-16,0 0-12 15,-25-30 19-15,15-3 53 0,10 33 67 16,0-39-2-16,0 39 52 16,0-33 0-16,0 33-26 15,0 0 58-15,0 0 84 0,0 0 23 16,0 0-42-16,0 0 6 15,0 0-14-15,-15 33-5 0,15-33-34 16,-15 36-12-16,15-36-9 16,0 0-13-16,-19 36-35 15,19-36 15-15,0 0-14 0,0 0-49 16,0 0-40-16,0 0-47 16,0 0-36-16,0 0-12 15,0 0-42-15,-30-45 25 16,20 4 83-16,10 41 51 0,-5-44 91 15,5 44-3-15,0 0 66 16,0 0 79-16,0 0 48 16,0 0 14-16,0 0-49 0,-39 25-21 15,39-25-21-15,-35 42-35 16,10-9-29-16,25-33-30 0,-29 39-3 16,29-39-18-16,0 0-14 15,-34 36-76-15,34-36-96 16,-35 16-106-16,35-16-175 15,0 0-111-15,0 0-37 0</inkml:trace>
  <inkml:trace contextRef="#ctx0" brushRef="#br0" timeOffset="3661">69 419 1420 0,'10'-36'305'16,"-10"36"9"-16,0 0-116 16,0 0-106-16,0 0-100 0,0 0-153 15,19-42-184-15,-19 42-188 16,0 0-70-16</inkml:trace>
  <inkml:trace contextRef="#ctx0" brushRef="#br0" timeOffset="3913">942 0 1649 0,'0'0'274'0,"0"0"79"0,0 0-49 16,0 0-116-16,0 0-96 15,0 0-38-15,0 0-29 0,-40 33-7 16,-4 0-14-16,-11 6-30 16,-4 0-75-16,5 0-77 15,0 2-174-15,5-1-262 0,9-4-86 16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19:55.39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4717 554 1046 0,'0'0'254'0,"0"0"1"16,0 0-36-16,0 0-31 15,0 0-49-15,-15 17-6 16,15-17-55-16,-24 11-34 0,-1-6-23 16,1-5-21-16,24 0-18 15,-35-5-30-15,35 5-33 0,-20-11-21 16,20 11 5-16,-10-22 25 16,10 22 15-16,15-31 17 0,10 12 10 15,0 5 30-15,-1 3 2 16,-9 8-15-16,15 3 84 0,-30 0 22 15,24 17 13-15,-24-17-6 16,10 30-2-16,0-5-10 16,-10 0-4-16,0-25-2 15,-10 30-4-15,10-30-25 0,-10 28-25 16,10-28-28-16,-29 23-87 16,-6-12-120-16,1-3-152 0,-1-6-135 15,-14 2-14-15,10-8 37 16</inkml:trace>
  <inkml:trace contextRef="#ctx0" brushRef="#br0" timeOffset="471">4387 399 615 0,'0'0'96'15,"20"-5"68"-15,-20 5-30 0,0 0 63 16,0 0 6-16,0 0 10 16,0 0-33-16,4 22-49 0,-4-22-30 15,0 0 11-15,-14 25-14 16,14-25-20-16,0 0-28 0,-15 25-6 15,15-25-27 1,0 0-4-16,0 0-2 0,-34 22-11 16,14-11-10-16,20-11-28 15,-34 6-10-15,9-6 3 0,25 0 5 16,-30-6 17-16,30 6-14 16,-29-11 21-16,29 11 3 0,-35-11 2 15,35 11 22-15,-19-6 18 16,19 6 27-16,-35 8-17 0,15 1 17 15,20-9-6-15,-29 19 23 16,29-19-13-16,-25 25-23 0,25-25-14 16,0 0-12-16,-10 25-43 15,10-25-116-15,0 0-83 16,0 0-157-16,10 28-110 0,-10-28-17 16</inkml:trace>
  <inkml:trace contextRef="#ctx0" brushRef="#br0" timeOffset="641">4215 712 1262 0,'0'0'251'0,"0"0"27"16,0 0-29-16,0 0-116 15,0 0-62-15,0 0-71 0,0 0-154 16,0 0-244-16,0 0-158 15</inkml:trace>
  <inkml:trace contextRef="#ctx0" brushRef="#br0" timeOffset="1651">3746 286 985 0,'15'-28'129'0,"-15"28"54"16,0 0 24-16,0 0-61 0,0 0-24 16,0 0-21-16,0 0-2 15,0 0 19-15,0 0 47 0,0 0-33 16,0 0-14-16,0 0-31 15,-15 28-1-15,15-28-16 16,-24 30-29-16,4-5-17 0,-9 0 0 16,9-5-11-16,20-20-4 15,-34 27-9-15,34-27 4 16,-35 30-4-16,35-30 0 0,-34 28 0 16,34-28-7-16,0 0 2 15,0 0 2-15,0 0 9 0,0 0-15 16,0 0-2-16,0 0-17 15,0 0 1-15,0 0 22 0,0 0-7 16,0 0 6-16,-6 28 6 16,6-28 6-16,0 0-12 0,0 0 11 15,0 0-15-15,0 0 7 16,25 22 3-16,-25-22 0 16,0 0 7-16,0 0-12 15,0 0 5-15,0 0 5 0,0 0-11 16,0 0 6-16,0 0 2 15,0 0 5-15,0 0-3 0,0 0-4 16,0 0-7-16,0 0 3 16,0 0-43-16,0 0-17 0,0 0-7 15,0 0-13-15,0 0-46 16,0 0 12-16,0 0 8 0,-25-33 34 16,25 33 35-16,-24-28 11 15,24 28-20-15,0 0 35 0,-30-30-10 16,30 30 31-16,-34-17-1 15,34 17-36-15,0 0 47 16,-30-11-24-16,30 11 19 0,0 0-11 16,0 0-4-16,0 0-5 15,0 0 14-15,0 0-19 0,0 0 25 16,0 0-11-16,0 0 0 16,0 0 3-16,0 0 4 0,0 0-10 15,0 0 6-15,0 0-3 16,0 0 7-16,0 0-1 0,0 0 13 15,0 0-23-15,0 0 34 16,0 0 5-16,0 0 9 16,0 0-9-16,0 0 18 15,0 0-33-15,0 0 36 0,0 0-48 16,0 0 68-16,0 0-3 16,0 0-2-16,0 0-17 0,0 0 12 15,-29 20-10-15,29-20-5 16,0 0-1-16,-35 21-7 0,35-21-21 15,-40 20-3-15,6-6-10 16,-1-9 7-16,1 1-4 0,-5 0-12 16,4-4 0-16,-4 1 6 15,4-3 1-15,-4-3-7 0,-1 1 15 16,6-7-13 0,5 3 0-16,-1-2-2 0,0 0-6 0,6-1-24 15,24 9-40 1,-30-16-59-16,30 16-91 0,0 0-111 15,-30-36-165-15,11 8-30 16</inkml:trace>
  <inkml:trace contextRef="#ctx0" brushRef="#br0" timeOffset="1869">2894 164 1508 0,'35'-3'288'0,"4"3"-11"0,0 3-59 16,0-3-94-16,1 0-65 16,-1 0-168-16,-39 0-207 0,40-6-236 15,-40 6-154-15</inkml:trace>
  <inkml:trace contextRef="#ctx0" brushRef="#br0" timeOffset="2597">2559 291 857 0,'0'0'213'0,"0"0"26"15,0 0-50-15,0 0-27 16,0 0-31-16,0 0 36 15,0 0-38-15,0 0-40 0,-15 31 12 16,0-3-7-16,-10-1-20 16,11 1-10-16,-6 0-18 0,-10-1-16 15,11-2-10-15,-6 0-20 16,-1-5 12-16,26-20-7 0,-29 19-19 16,29-19 8-16,0 0 13 15,0 0-11-15,-20 13-28 0,20-13-77 16,0 0 9-16,0 0 3 15,0 0 26-15,0-27-53 16,5 2 18-16,-5-3 27 0,5 0-18 16,0-2 31-16,0 3 45 15,-5 27 29-15,0-31 37 16,0 31-4-16,0 0-14 0,0 0 14 16,0 0-11-16,-34-14 5 15,4 17 27-15,5 5 9 0,25-8 22 16,-44 25-7-16,9 0 12 15,6-3 9-15,29-22-32 0,-40 31-32 16,6-7 10-16,5-1-27 16,29-23-12-16,-35 22-18 0,5-6-85 15,30-16-155 1,-34 9-240-16,34-9-132 0</inkml:trace>
  <inkml:trace contextRef="#ctx0" brushRef="#br0" timeOffset="2808">2296 706 2122 0,'35'9'373'0,"-1"-6"-15"0,-3 0-91 16,-2-3-111-16,-4-3-77 15,0 0-34-15,-25 3-90 16,29-9-132-16,-29 9-236 16,0 0-272-16,20-30-87 0</inkml:trace>
  <inkml:trace contextRef="#ctx0" brushRef="#br0" timeOffset="3018">2272 80 1461 0,'0'0'319'0,"49"-24"-30"16,-9 7-77-16,5 3-110 15,-11 5-42-15,11 1-127 0,-26 6-156 16,-19 2-191-16,35-6-131 15</inkml:trace>
  <inkml:trace contextRef="#ctx0" brushRef="#br0" timeOffset="3572">2055 178 1406 0,'-5'36'268'16,"5"-36"15"-16,0 36-32 0,0-36-81 15,0 33-100-15,0-33-5 16,-5 33-29-16,5-33-28 0,0 0-25 16,-34 30-24-16,34-30-13 15,-35 17-21-15,35-17-19 0,-34 3-1 16,34-3 21-1,0 0 2-15,0 0-4 0,0 0 37 16,-15-36 33-16,15 36-16 16,-5-33 22-16,5 33 12 0,0 0 34 15,0 0 6-15,0 0 38 16,0 0 32-16,0 0-19 0,0 0-7 16,-5 30-21-16,5-2-6 15,-5 3-11-15,5-1-2 0,0-30 6 16,0 36-33-16,-5-9 4 15,5-27 0-15,0 0 1 0,-25 31-25 16,-4-11-26-16,-11-9-34 16,1-6-29-16,-5-2 2 0,-5-6 1 15,-5 0 9 1,4-5 24-16,6-1 22 0,0-4 22 16,4-1 6-16,11-6-6 15,29 20 14-15,-35-30 36 0,20-1-6 16,10 1-24-16,10 0-6 15,5-1 8-15,9 3-6 0,6 1-3 16,5-1-68-16,5 3-71 16,-1 3-84-16,-34 22-136 0,39-22-169 15,-4 11-14-15</inkml:trace>
  <inkml:trace contextRef="#ctx0" brushRef="#br0" timeOffset="3804">1675 823 2013 0,'40'14'306'0,"4"-9"-20"16,-4-5-102-16,4-2-89 15,-5-4-39-15,-4-5-83 16,-5 0-169-16,4 0-182 0,-34 11-234 16,30-31-32-16</inkml:trace>
  <inkml:trace contextRef="#ctx0" brushRef="#br0" timeOffset="4088">1597 424 1224 0,'0'0'201'15,"0"0"18"-15,0 0-21 16,0 0-78-16,0 0-39 0,0 0-34 15,0 0-16-15,0 0 41 16,0 0 4-16,0 0-38 0,0 0-21 16,0 0-14-16,0 0-3 15,0 0-74-15,0 0-121 16,0 0-178-16,30-8-135 0</inkml:trace>
  <inkml:trace contextRef="#ctx0" brushRef="#br0" timeOffset="4911">897 394 510 0,'30'3'159'15,"-30"-3"34"-15,0 0 40 0,0 0-54 16,34 10-18-16,-34-10 28 16,0 0-1-16,0 0-27 0,0 0-33 15,0 0-5-15,0 0-24 16,0 0-3-16,0 0-23 0,0 0-14 15,0 0-18-15,0 0-18 16,0 0-20-16,0 0-43 16,30-5 6-16,-30 5-44 15,24-31-16-15,1-2 94 0,-5-3-174 16,-1 0 102-16,-4 3 38 16,0 6 31-16,-15 27-22 0,0 0-13 15,0 0 44-15,0 0 22 16,25-18 2-16,-25 18-30 0,29 3 5 15,-29-3 10-15,0 0 4 16,35 20 0-16,-35-20-19 0,0 0-20 16,0 0 22-16,0 0 12 15,0 0 5-15,0 0-33 0,0 0 10 16,0 0-5 0,0 0 13-16,0 0 0 0,0 0-1 15,0 0 18-15,-30 31 7 16,-4-7 9-16,-6-2 20 0,0 0-24 15,-4 1-8-15,0-4-6 16,0 0 7-16,-1-4-26 0,6-2-6 16,0-2 9-16,4-5 18 15,5 0-17-15,30-6-7 0,-34 0 10 16,34 0-3-16,-35-9-35 16,35 9-34-16,0 0 16 0,-10-27-14 15,10 27 13-15,10-34 38 16,-10 34 2-16,30-25-5 0,-1 12 15 15,-29 13 58-15,35 2 37 16,-5 6-14-16,-30-8 30 16,24 28 36-16,-24-28-21 15,5 36-29-15,-15-2-14 0,10-34 16 16,-24 36-38-16,-1-9-28 16,-4-5-15-16,-1-8-4 0,0 0-21 15,0-8-54-15,1-4-42 16,29-2-61-16,-34 0-101 0,34 0-91 15,0 0-116-15,0 0-35 16,0 0 45-16</inkml:trace>
  <inkml:trace contextRef="#ctx0" brushRef="#br0" timeOffset="5080">907 515 1443 0,'0'0'303'0,"0"0"5"15,30 20-57-15,-30-20-66 16,0 0-52-16,0 0-66 0,29 16-36 16,-29-16-73-16,0 0-146 15,0 0-174-15,0 0-169 0,0 0-84 16</inkml:trace>
  <inkml:trace contextRef="#ctx0" brushRef="#br0" timeOffset="5340">616 0 1068 0,'0'0'134'0,"0"0"160"15,0 0 29-15,0 0-36 0,0 0-61 16,10 36-95-16,0-2-72 16,-15 2-32-16,0-3-4 15,0 3-131-15,0-3-133 0,0-5-184 16,5-28-131-16,-15 36-29 16</inkml:trace>
  <inkml:trace contextRef="#ctx0" brushRef="#br0" timeOffset="5724">439 242 844 0,'0'0'164'0,"0"0"75"15,0 0 35-15,0 0-51 16,0 27-53-16,0-27-31 0,5 30-23 16,-5-30 0-16,0 31 11 15,0-31-13-15,-5 33-24 0,5-33 2 16,-20 31-17-16,20-31-17 16,-34 24-33-16,-1-9-11 0,-5-5 5 15,6-4-12-15,-1-3-21 16,-4-3 11-16,0-6-8 15,4 1-11-15,1-6-20 16,-1 3-16-16,6-7 29 0,29 15-2 16,-30-13 31-16,30 13-16 15,0 0-61-15,0 0-90 0,0 0-69 16,0 0-130-16,0 0-95 16,0 0-6-16</inkml:trace>
  <inkml:trace contextRef="#ctx0" brushRef="#br0" timeOffset="5912">295 602 2233 0,'0'0'333'0,"0"0"-37"15,0 0-84-15,30 24-80 16,-30-24-76-16,25 17-56 0,-25-17-129 15,29 8-173-15,-29-8-265 16,30 6-216-16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20:02.36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1918 240 970 0,'0'0'222'0,"0"0"-9"0,0 0-49 16,-20-11-54-16,20 11 17 15,-19 3-15-15,-6 8-29 0,25-11-7 16,-5 16-2-16,5-16-28 16,-5 23 0-16,5-7-4 15,0-16-20-15,0 0-12 0,20 20-6 16,4-12 2-16,1-2-22 15,-11-9-7-15,-14 3-4 0,40-9-3 16,-25-1-4-16,-15 10 24 16,25-23-2-16,-25 23 6 0,10-28-9 15,-10 6 20-15,0 22 30 16,-15-22 23-16,15 22 28 0,-30-8-13 16,6 11 1-16,-6 2-22 15,5 9 36-15,-4 3-19 0,4 2-16 16,-4 3-15-16,8-2-5 15,7-1-21-15,-6 3 5 16,0-2-17-16,20-20 19 0,-9 19-10 16,9-19 10-16,-25 17 2 15,5-6-9-15,-4-6-12 0,4-2 8 16,-10 0-4-16,11-6 0 16,-6 0-20-16,5-2 16 0,20 5-5 15,-24-11-3-15,4 2-1 0,20 9-8 16,-10-24-6-16,10-1 23 15,10-1-4-15,0-2 0 0,5 4-7 16,4-7-12-16,6 1-10 16,-5 2-51-16,-1 3-59 15,-19 25-74-15,0 0-84 0,20-28-93 16,-20 28-40-16,0 0 8 16</inkml:trace>
  <inkml:trace contextRef="#ctx0" brushRef="#br0" timeOffset="261">1400 182 1126 0,'0'0'305'15,"0"0"59"-15,0 0-9 16,0 0-63-16,-29 25-56 0,19-3-40 15,-5 0-33-15,-5 3-60 16,0 3-10-16,-4 3-34 0,-1-4-29 16,-9 3-11-16,-1-2-41 15,-4-2-91-15,4-4-107 0,6-6-152 16,-6-2-214-16,11-2-99 0,24-12 17 16</inkml:trace>
  <inkml:trace contextRef="#ctx0" brushRef="#br0" timeOffset="628">981 287 1291 0,'0'0'261'0,"0"0"-42"0,-30-22-105 15,30 22-31-15,0 0-52 0,0 0-24 16,-34-19-24-16,34 19-14 16,0 0-19-16,0 0-10 15,-10-26-19-15,10 26 51 0,0 0 14 16,0 0 11-16,25-28-14 16,-25 28 12-16,40-16 17 0,-40 16 56 15,34 3 34-15,-34-3 11 16,20 16 42-16,-20-16 7 0,5 31-22 15,-10-6-32-15,-10-2-28 16,-10-2-24-16,-4 2-23 0,-6-3-17 16,1-4-86-16,-6-5-82 0,5 0-80 15,1-3-98-15,5-5-104 16,4 0-26-16,0-6 15 16</inkml:trace>
  <inkml:trace contextRef="#ctx0" brushRef="#br0" timeOffset="1664">686 12 793 0,'0'0'195'15,"0"0"40"-15,0 0 8 16,0 0 11-16,0 0-18 15,0 0-65-15,0 0-61 0,0 0-45 16,0 0 1-16,-40-14 7 0,11 11-2 16,29 3-7-16,-35 15-14 15,1 4 16-15,34-19-4 0,-35 33-4 16,10 0-5-16,10 4-22 16,10-7-6-16,1 0-18 0,8 1 3 15,11-6-2-15,5-2-14 16,-20-23 11-16,30 24-1 0,-6-9-17 15,-24-15-2-15,30 10-23 16,-30-10 18-16,0 0-21 0,0 0-14 16,0 0 4-16,0 0 6 15,0 0-1-15,0-33 18 16,0 33 7-16,-20-28 14 0,20 28 7 16,0 0-11-16,-34-27 11 0,4 15 24 15,30 12 11-15,-30 3 23 16,30-3 15-16,-34 20-11 0,24 2 7 15,0 3 7-15,5 8 11 16,1 0 4-16,4 6-6 0,0 4-28 16,0-2-5-16,4 0-16 15,-4 4-5-15,5-6-15 0,0-5-1 16,5-7-21-16,-5-5 6 0,-5-22-78 16,0 0-59-1,0 0-119-15,25 17-169 0,-25-17-233 16,29-6-91-16</inkml:trace>
  <inkml:trace contextRef="#ctx0" brushRef="#br0" timeOffset="1861">665 656 1457 0,'31'9'308'0,"-2"-3"-29"0,5-3-67 16,6-3-115-16,4-3-37 16,1-3-131-16,-6 0-118 0,0 1-171 15,-9-6-139-15,-6-3-77 0</inkml:trace>
  <inkml:trace contextRef="#ctx0" brushRef="#br0" timeOffset="2187">0 282 1719 0,'0'0'402'15,"0"0"-8"-15,0 0-81 16,0 0-102-16,0 0-84 0,30 22-66 15,-30-22-11-15,24 8-29 16,-24-8-5-16,25 0-16 0,-25 0 3 16,0 0 8-16,0 0-6 15,0 0-16-15,15-22-12 0,-15 22 15 16,0 0 3-16,-5-22-8 16,5 22 13-16,0 0 0 15,-24-9 0-15,24 9-3 0,-25 6-49 16,25-6-48-16,0 0-180 0,0 0-219 15,-15 22-281-15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45:33.80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2391 188 397 0,'0'0'102'0,"0"0"-11"0,0 0-34 16,0 0-1-16,0 0 0 16,0 0-12-16,0 0-10 0,0 0 18 15,-20 26 3 1,20-26-2-16,0 0 4 0,0 19 10 15,0-19-6-15,0 0-3 16,10 28-15-16,-10-28-19 0,0 0 4 16,0 0-23-16,0 0 11 15,0 0-11-15,0 0 2 0,0 0 17 16,0 0-24-16,0 0 18 16,0 0-36-16,0 0 18 0,0 0 24 15,0 0-38-15,0 0 27 16,0 0-21-16,0 0 12 0,0 0-33 15,10-28 47-15,-10 28-38 16,0 0 16-16,0 0 12 16,0 0-8-16,0 0 7 15,0 0-15-15,-30 6 18 0,5-1-18 16,25-5 8-16,-34 6-7 16,9-1 1-16,25-5 19 0,-29 6-27 15,29-6 17-15,-29 2 0 16,29-2-9-16,-25-2 20 0,25 2 1 15,0 0-26-15,0 0 1 16,0 0-5-16,0 0-2 0,-21-28 22 16,21 28 0-16,-4-22-5 15,4 22-18-15,0 0 22 16,0-23-14-16,0 23 10 0,0 0 9 16,0 0-14-16,0 0-9 15,0 0 14-15,0 0 4 0,0 0 6 16,0 0-15-16,0 0 8 15,-5 28 10-15,5-28-6 0,-15 23-17 16,15-23 15-16,-15 30-13 16,15-30 17-16,-24 25-4 0,24-25-5 15,0 0 5-15,0 0 9 16,-25 17-14-16,25-17 9 16,0 0-16-16,0 0 2 0,0 0 10 15,-20 0 0-15,20 0 1 16,0 0-15-16,0 0-11 15,0 0 24-15,-15-23-9 0,15 23 16 16,0 0-1-16,0 0-10 16,0 0-12-16,0 0 16 0,-9-22 11 15,9 22-27-15,0 0 7 16,0 0 11-16,0 0-19 0,0 0 8 16,0 0 5-16,0 0 0 15,0 0 8-15,0 0-5 0,-30 0-3 16,30 0-16-16,-25 3 29 15,25-3-19-15,-34 14 12 0,9-3-1 16,0 0 10-16,25-11-5 16,-29 22 45-16,4-2 7 0,25-20 6 15,-25 30 6 1,6-10-25-16,19-20-14 0,-15 25 25 16,10-9-21-16,5-16-3 15,0 0 45-15,0 0-1 0,-10 17 18 16,10-17-41-16,0 0-35 15,0 0 3-15,-20 6-8 0,20-6-5 16,-19-6-17-16,-1-6 22 16,20 12-29-16,-25-24 7 0,11 2 14 15,8-4-12-15,2 2-6 16,4 2 13-16,4-1-9 0,6 7-1 16,-10 16 6-16,0 0-3 15,25-23 3-15,0 10-20 16,-25 13-48-16,29-11-97 0,1 5-165 15,-5 3-100-15,4 6-92 16</inkml:trace>
  <inkml:trace contextRef="#ctx0" brushRef="#br0" timeOffset="212">2060 510 1086 0,'0'0'344'16,"0"0"-28"-16,0 0-45 0,0 0-69 15,0 0-75-15,0 0-62 16,0 0-31-16,0 0-92 0,0 0-155 16,0 0-167-16,0 0-112 15,0 0-62-15</inkml:trace>
  <inkml:trace contextRef="#ctx0" brushRef="#br0" timeOffset="444">1908 44 950 0,'0'0'281'0,"34"-10"-13"16,1-1-11-16,-1 5-96 16,1 0-77-16,-6 6-53 0,0-3-2 15,-4 1-89-15,-25 2-115 16,0 0-153-16,25-6-96 16,-25 6-67-16</inkml:trace>
  <inkml:trace contextRef="#ctx0" brushRef="#br0" timeOffset="655">1754 152 1040 0,'0'0'296'0,"0"0"-24"16,0 0-81-16,0 0-93 15,0 0-37-15,0 0-44 0,0 0-53 16,0 0-155-16,0 0-123 16,0 0-120-16,0 0-38 0</inkml:trace>
  <inkml:trace contextRef="#ctx0" brushRef="#br0" timeOffset="1040">1483 247 681 0,'0'0'242'16,"0"0"-22"-16,0 0-60 15,0 0-68-15,0 0-20 0,0 0-8 16,0 0-18-16,0 0 8 15,0 0-23-15,0 0 8 0,0 0 24 16,0 0-24-16,0 0-8 16,0 0-7-16,-25 8 1 0,25-8-3 15,-24 8 3-15,24-8 18 16,-30 12-3-16,0-1 42 16,6 0 12-16,-6 3-7 0,6 8-26 15,-1 0-13-15,0 0-18 16,0 6 12-16,0-3-7 0,1-6-17 15,0 6-18-15,3-8 8 16,21-17-12-16,-34 19-90 0,9-8-119 16,25-11-172-16,-29 6-87 15,29-6-13-15</inkml:trace>
  <inkml:trace contextRef="#ctx0" brushRef="#br0" timeOffset="1252">1265 494 1134 0,'25'8'353'0,"-25"-8"25"16,0 0-80-16,0 0-138 15,25 8-71-15,-25-8-57 0,0 0-87 16,0 0-153-16,20-13-177 15,-20 13-99-15,0 0 23 0</inkml:trace>
  <inkml:trace contextRef="#ctx0" brushRef="#br0" timeOffset="1508">1211 59 913 0,'0'0'293'0,"0"0"-40"15,0 0 14-15,0 0-65 16,0 0-33-16,0 0-43 0,0 30-24 16,-5-5-41-16,5-3-32 15,0 3-19-15,-10 0 4 16,6 0-48-16,-1-3-134 0,-5 0-106 15,10-22-124-15,-20 28 16 16,20-28-11-16</inkml:trace>
  <inkml:trace contextRef="#ctx0" brushRef="#br0" timeOffset="2624">1024 266 564 0,'0'0'163'0,"0"0"10"15,0 0-44-15,0 0-33 0,0 0-31 16,0 0-16-16,0 0 5 16,0 0 30-16,0 0-47 0,0 0-3 15,0 0-7-15,0 0-18 16,0 0 17-16,0 0 15 0,0 0-6 15,0 0-10-15,0 0 17 16,-10 28 4-16,10-28 21 0,0 0 13 16,-25 25-21-16,25-25-25 15,-25 22 1-15,1-11-22 16,24-11-13-16,-30 14 5 0,1-9-5 16,29-5 12-16,-35 6-16 15,5 0 15-15,11-6 4 0,-6-6-11 16,10 6 5-16,15 0-4 15,-19-6-11-15,19 6 6 0,0 0 7 16,0 0-7-16,0 0-9 16,0 0 2-16,0 0 7 0,0 0 7 15,0 0-3-15,-20-8-8 16,20 8 4-16,0 0-18 16,0 0 26-16,0 0-20 0,0 0 19 15,0 0 3-15,0 0-10 16,0 0-9-16,0 0 19 0,0 0-7 15,0 0-12-15,0 0 2 16,0 0 4-16,0 0 12 0,0 0-16 16,0 0 7-16,0 0-11 15,0 0 11-15,0 0-5 0,0 0 1 16,0 0 12-16,0 0-8 16,0 0 4-16,0 0 5 0,0 0-12 15,0 0 6-15,0 0-15 16,0 0 7-16,0 0 5 15,0 0-10-15,0 0 17 0,0 0-4 16,0 0-3-16,0 0 0 16,0 0 0-16,0 0-14 0,0 0 17 15,0 0-14-15,0 0 5 16,0 0 16-16,0 0-2 0,0 0-8 16,0 0 0-16,0 0-3 15,0 0-10-15,0 0 17 0,0 0-4 16,0 0-3-16,0 0 6 15,0 0-14-15,0 0 11 0,0 0 5 16,0 0-10-16,0 0 5 16,0 0-6-16,0 0 1 15,0 0 5-15,0 0-3 16,0 0 3-16,0 0 0 0,0 0 8 16,0 0-21-16,0 0 17 15,0 0-4-15,0 0-4 0,0 0 9 16,0 0-10-16,0 0 7 15,0 0-11-15,0 0 4 0,0 0 5 16,0 0 6-16,0 0 5 0,0 0-11 16,0 0-6-16,0 0-8 15,0 0 6-15,-25-22-2 16,25 22 5-16,0 0-5 16,0 0-9-16,0 0 19 0,-19-19 5 15,19 19 4-15,0 0-12 16,0 0-3-16,-15-23 10 0,15 23-10 15,-6-24 10-15,6 24-11 16,6-28 19-16,-1 0-1 0,-1 6-11 16,-4 22-10-16,15-30 16 15,-15 30-6-15,10-23 11 0,-10 23-11 16,10-22 8-16,-10 22-3 16,0 0-5-16,0 0 0 0,0 0-15 15,0 0-63-15,0 0-81 16,5-22-73-16,-5 22-53 15,0 0-4-15,0 0-24 0</inkml:trace>
  <inkml:trace contextRef="#ctx0" brushRef="#br0" timeOffset="2809">846 56 694 0,'0'0'168'0,"0"0"16"0,0 0-30 16,0 0-61-16,0 0-49 16,0 0-35-16,0 0-14 0,0 0-22 15,0 0-123-15,0 0-81 16,0 0-85-16</inkml:trace>
  <inkml:trace contextRef="#ctx0" brushRef="#br0" timeOffset="3336">442 152 684 0,'0'0'201'15,"0"0"16"-15,0 0-11 16,0 0-26-16,0 0-20 0,0 0 35 15,0 0-32-15,4 31-41 16,1-3-9-16,1 0-2 0,-2 2-40 16,1 3-12-16,-10-2-36 15,1-1 3-15,-11 1-7 0,-5-3-25 16,-10-1 15-16,-5-2-4 16,-4-2 0-16,-10-5-17 0,5-3-2 15,-1-4 9-15,0-6-5 16,11-5 6-16,4-3 0 15,1-7 15-15,9-8-11 0,6-6 0 16,8-9-15-16,6-12 6 16,10 9 6-16,5-6 3 0,5 4 0 15,-1-1-85-15,11 3-86 0,-5 5-67 16,4 7-74-16,-4 7-30 16,-5-2 23-16,-20 19 37 0,24-9 51 15,-24 9 39-15,0 0 78 16,0 0 58-16,0 0 81 0,0 0 78 15,0 0 59-15,20 28 46 16,-20-28 44-16,0 0 45 16,15 25 9-16,-15-25-29 0,0 0-22 15,25 19-70-15,-25-19-38 16,24 14-46-16,1-3-52 0,-5-8-30 16,5-3-156-16,-25 0-338 15,39-6-262-15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45:39.62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528 152 333 0,'0'0'65'15,"0"0"-4"-15,0 0 7 16,0 0-23-16,0 0-2 0,0 0-4 15,0 0 20-15,0 0 6 16,0 0 1-16,0 0 3 16,0 0 14-16,-45 19-4 0,45-19 22 15,0 0-34-15,0 0-13 16,-39 20 4-16,39-20-22 0,0 0 36 16,0 0-36-16,0 0 15 15,0 0-6-15,-39 5 17 16,39-5-16-16,0 0 30 15,0 0 13-15,0 0-32 16,0 0-28-16,0 0-7 0,0 0 19 16,0 0-25-16,0 0 5 15,-20-39-12-15,20 39 30 0,0 0-6 16,-10-42-7-16,10 42-17 16,-5-33 5-16,5 33-19 15,0 0 5-15,-5-34 8 0,5 34-4 16,0 0-1-16,0 0-3 15,0 0 0-15,0 0-4 16,0 0 4-16,0 0-9 0,0 0 5 16,0 0-31-16,0 0-29 15,0 0-67-15,0 0-45 16,0 0-59-16,0 0-91 16,-14-33-59-16</inkml:trace>
  <inkml:trace contextRef="#ctx0" brushRef="#br0" timeOffset="248">424 20 856 0,'0'0'199'16,"0"0"10"-16,44-3-77 15,-44 3-29-15,45-5-31 16,-11 0 9-16,-34 5-33 0,35-6-53 16,-35 6 29-16,0 0-41 15,0 0-77-15,34 0-106 16,-34 0-47-16,0 0-37 0,0 0-42 16</inkml:trace>
  <inkml:trace contextRef="#ctx0" brushRef="#br0" timeOffset="835">236 129 624 0,'0'0'163'0,"0"0"-28"15,0 0-35-15,0 0 16 16,0 0-16-16,0 0-1 0,0 0-32 16,0 0-50-16,0 0 31 15,0 0-22-15,0 0 13 16,0 0-6-16,0 39 42 0,0-39-26 15,0 0-24-15,0 0 0 16,-29 42-48-16,29-42 29 0,0 0 14 16,-49 34-31-16,49-34 20 15,-39 19-42-15,39-19 19 16,0 0-9-16,0 0-45 16,0 0 18-16,0 0-27 0,0 0 8 15,0 0 47-15,0 0 22 16,0 0-14-16,-15-39-3 15,15 39 1-15,0 0 16 0,0 0-11 16,0 0 14-16,0 0 8 16,0 0 16-16,0 0-34 15,0 0 50-15,0 0-2 0,0 0 7 16,0 0-5-16,0 0 3 16,19 42-21-16,-19-42 17 0,0 0-20 15,0 0 20 1,0 39-38-16,0-39-4 0,0 0-17 15,0 0-39-15,-44 36-28 16,44-36-72-16,-39 23-43 16,39-23-59-16,-40 13-38 0</inkml:trace>
  <inkml:trace contextRef="#ctx0" brushRef="#br0" timeOffset="1059">227 450 1402 0,'39'8'400'0,"-39"-8"-40"15,0 0-94-15,0 0-109 0,0 0-78 16,0 0-40-16,0 0-148 15,0 0-265-15,0 0-388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45:41.97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612 397 528 0,'0'0'83'0,"0"0"-21"0,0 0 2 16,0 0-10-16,0 0 3 16,0 0-28-16,0 0-5 15,0 0 38-15,0 0 10 0,0 0 8 16,0 0-22-16,0 0-8 16,0 0 45-16,0 0-51 0,0 0 37 15,0 0-31 1,-15 47-5-16,15-47 18 0,-9 47-20 15,9-47-8-15,-10 48 21 16,10-48-80-16,-5 38 24 0,5-38-22 16,0 0-69-16,0 0-122 15,0 0-30-15,-5 39-43 16,5-39 1-16</inkml:trace>
  <inkml:trace contextRef="#ctx0" brushRef="#br0" timeOffset="473">425 611 412 0,'0'0'111'0,"0"0"-16"0,0 0-35 16,0 0-25-16,0 0 22 16,0 0 25-16,0 0-1 15,0 0-32-15,0 0-16 16,0 0 3-16,0 0 62 16,-39 41-24-16,39-41-26 0,0 0-21 15,-44 39-25-15,44-39 4 16,-45 30-4-16,45-30-2 0,-45 20-6 15,45-20 15-15,-39 11-23 16,39-11 10-16,0 0 11 16,-44 3 8-16,44-3-15 0,0 0-4 15,0 0 1-15,0 0-6 16,-30-44-1-16,20 8 6 16,10 36 35-16,5-48-3 0,-5 48-43 15,14-42 15-15,-14 42 9 16,0 0-21-16,21-36 2 15,-21 36 53-15,0 0-35 16,0 0-15-16,0 0-108 0,0 0-167 16,0 0-96-16</inkml:trace>
  <inkml:trace contextRef="#ctx0" brushRef="#br0" timeOffset="702">391 447 1326 0,'0'0'331'0,"0"0"-32"0,0 0-90 15,44 5-69-15,-44-5-81 16,0 0-23-16,0 0-100 15,0 0-98-15,0 0-287 0,45-5-122 16</inkml:trace>
  <inkml:trace contextRef="#ctx0" brushRef="#br0" timeOffset="1153">361 92 705 0,'0'0'95'0,"0"0"88"0,0 0 47 16,0 0-54-16,0 0-43 15,0 0-43-15,0 0 5 0,0 0 3 16,0 0-19-1,40 44-15-15,-40-44-33 0,19 56-8 16,-14-12-27-16,-5-44 37 16,-5 49-33-16,5-49 22 15,-24 51-18-15,24-51 7 0,-50 44-27 16,5-16 23-16,6-9-7 16,-10-7-42-16,9-4 24 0,1-6-21 15,39-2 52-15,-49-8-25 16,49 8 16-16,-50-25-12 15,50 25 21-15,-25-47-29 0,11 0 24 16,19 5-25-16,0 1 37 16,5 5-30-16,-10 36 25 15,29-39-31-15,-29 39-60 16,0 0-119-16,0 0-77 0,55-45-28 16,-55 45-31-16,44-25 4 15</inkml:trace>
  <inkml:trace contextRef="#ctx0" brushRef="#br0" timeOffset="1389">247 0 781 0,'0'0'177'0,"0"0"-34"16,0 0-12-16,0 0 25 15,0 0-49-15,0 0-14 0,0 0-20 16,0 0 16-16,0 0-40 16,0 0-1-16,0 0-72 15,0 0 0-15,0 0-169 0,0 0-91 16,0 0-48-16,0 0-56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45:45.23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1023 0 665 0,'0'0'150'16,"0"0"29"-16,0 0 1 16,0 0-26-16,0 0 46 0,-5 34 18 15,-5-4-26-15,6 1-32 16,-6 2-51-16,10 3-37 0,0 3-33 15,0-3-21-15,0-3-16 16,0-3 11-16,0-2-3 0,0-6-22 16,-5 1-121-16,5-23-110 15,0 0-133-15,-15 22-26 16,15-22 8-16,-15 14-406 0</inkml:trace>
  <inkml:trace contextRef="#ctx0" brushRef="#br0" timeOffset="1627">845 219 602 0,'0'0'144'15,"0"0"18"-15,0 0-13 16,0 0-34-16,0 0 7 15,0 0-46-15,0 0-3 0,11 23-5 16,-11-23 5-16,0 33-2 16,0-9-12-16,0-24-13 0,-11 31 1 15,2-9 15-15,9-22-27 16,-20 26-22-16,20-26-2 0,-40 19 8 16,11-5-13-16,4-6-6 15,-4-2-10-15,4-4-3 0,1-2-19 16,24 0 1-16,-30-2-36 15,6-4 15-15,24 6-1 0,0 0 17 16,0 0-30-16,-30-22 36 16,30 22 16-16,0 0-1 0,0 0-1 15,0 0 19-15,0 0-3 16,-15-25 0-16,15 25-7 16,0 0-2-16,0 0 23 0,0 0-8 15,0 0-27-15,0 0 11 16,0 0 0-16,0 0 21 0,0 0-6 15,0 0-9-15,30-22 0 16,-30 22-17-16,19-8 34 0,-19 8-6 16,0 0-22-16,0 0-8 15,0 0 23-15,20-3 26 0,-20 3-20 16,0 0-20-16,0 0 10 16,0 0 8-16,0 0 19 15,0 0-20-15,0 0-26 0,0 0 5 16,0 0 48-16,0 0-26 15,0 0-20-15,0 0 7 0,0 0 13 16,0 0 1-16,0 0 0 16,0 0-15-16,0 0 20 0,0 0 9 15,0 0-17-15,0 0-11 16,0 0 9-16,0 0 11 0,0 0 0 16,0 0-19-16,0 0-18 15,0 0 35-15,0 0 12 0,0 0-16 16,0 0-17-16,0 0 3 15,0 0 17-15,0 0 8 16,0 0-26-16,0 0 1 0,0 0 12 16,0 0-3-16,0 0-13 15,0 0 13-15,0 0 0 0,0 0 10 16,0 0 1-16,0 0-11 16,0 0-10-16,0 0 4 0,0 0 10 15,0 0 10-15,0 0-14 16,0 0-16-16,0 0 2 0,0 0 25 15,0 0-11-15,0 0 0 16,0 0-17-16,0 0-2 0,0 0-4 16,0 0 12-16,0 0 7 15,0 0 8-15,0 0-18 16,0 0 21-16,0 0-17 0,5-25 25 16,-5 25-36-16,0 0 11 15,0 0 33-15,0 0-23 0,0 0 5 16,0 0-30-16,0 0 19 15,0 0 16-15,0 0 2 0,0 0-12 16,0 0 25-16,0 0-1 16,0 0 21-16,10 22-7 0,-10-22 5 15,9 22-20-15,-9-22 12 16,6 22 9-16,-6-22-19 16,0 0-9-16,-6 25-2 0,6-25 0 15,0 0-9-15,0 0-13 16,-24 20 15-16,24-20 4 0,-20 10 2 15,20-10-33-15,-29 0-19 16,29 0 22-16,-20-5 5 0,20 5-12 16,0 0 8-16,-30-16 6 15,30 16-3-15,0 0 5 0,0 0-15 16,0 0 7-16,-29-23 28 16,29 23-16-16,0 0-21 0,0 0-5 15,0 0 25-15,0 0 1 16,0 0-5-16,-20-28-33 15,20 28 14-15,0 0 16 16,0 0 9-16,0 0 3 0,-5-27-23 16,5 27 23-16,0 0 7 15,0 0-26-15,0 0 19 0,0 0 25 16,0 0-44-16,0 0 29 16,35-17-20-16,-35 17 18 0,25-3-20 15,-25 3 9-15,0 0 23 16,0 0-10-16,29 20 12 0,-29-20-22 15,0 0-11-15,0 0 44 0,10 33-11 16,-10-33-5 0,-10 25-12-16,10-25-8 0,0 0 15 15,0 0-9-15,-29 28-15 16,-1-9 9-16,30-19 15 0,-35 22-8 16,35-22-4-16,-34 25-8 15,34-25-9-15,-30 25 10 0,30-25 3 16,0 0 22-16,0 0-11 15,-15 30 9-15,15-30-27 0,0 0-3 16,0 0 30-16,0 0 2 16,0 0-6-16,0 0-25 0,0 0 25 15,0 0-9-15,0 0 3 16,0 0-2-16,0 0-26 16,0 0 16-16,0 0 25 0,0 0 0 15,0 0-36-15,0 0 9 16,-24-33 13-16,4 6-5 0,10-1-17 15,10 28 13-15,-5-36 17 16,5 5-7-16,0 31-21 0,5-36 31 16,0 9-27-16,-5 27-10 15,10-28-51-15,-10 28-128 0,20-36-72 16,-1 11-23-16,1 0-33 16</inkml:trace>
  <inkml:trace contextRef="#ctx0" brushRef="#br0" timeOffset="1835">594 83 520 0,'30'-8'112'0,"-5"5"13"0,-1 1-46 16,1 2-26-16,-25 0-14 15,30-3-34-15,-30 3 7 16,29-3-95-16,-29 3-47 0,0 0-101 16</inkml:trace>
  <inkml:trace contextRef="#ctx0" brushRef="#br0" timeOffset="2167">230 463 681 0,'0'0'186'15,"0"0"-24"-15,0 0 1 0,-6 31-24 16,6-31-17-16,0 0-12 16,-4 25-23-16,4-25-18 0,-5 24-20 15,5-24-17-15,0 0-28 16,-35 26-4-16,10-7-3 0,1-8-40 16,0-3-94-16,24-8-58 15,-25 6-34-15,25-6-46 0,-25 0-50 16</inkml:trace>
  <inkml:trace contextRef="#ctx0" brushRef="#br0" timeOffset="2650">362 92 486 0,'0'0'86'0,"0"0"5"16,0 0-15-16,0 0 1 0,0 0-19 15,0 0 14-15,0 0-26 16,0 0 17-16,0 0 10 0,-39 33-29 15,5-6 56-15,4-1-27 16,30-26-14-16,-35 41 32 0,11-8-22 16,9-2-2-16,0-3 3 15,11-3-15-15,4-25-1 0,-11 27-38 16,11-27-20-16,0 25 33 16,0-25-1-16,0 0 15 15,0 0-30-15,0 0 2 0,0 0-3 16,-29 20-6-16,10-14 3 15,19-6-33-15,-30-9 29 0,30 9 2 16,-30-22 3-16,11-6-13 16,4-2-11-16,5-4 14 0,10-2 0 15,0-3 7-15,5 6-21 16,10-3 5-16,4 3-10 0,6 5-58 16,5 1-151-16,-1 4-118 15,0 1-128-15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04:36.79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658 982 553 0,'0'0'170'0,"0"0"30"0,0 0 22 16,0 0-29-16,0 0 2 15,-34-33-33-15,34 33-8 16,0 0-18-16,0 0-23 0,0 0 11 16,0 0-26-16,0 0 34 15,0 0 15-15,0 0-50 0,0 0-13 16,25 39-39-16,5-3-4 16,9 3 1-16,1 0-21 15,10 3 4-15,-1 3-1 16,6-7-21-16,-6 5 20 0,0-5-23 15,-4-2 4-15,-11-2-9 16,-34-34 5-16,40 39-11 16,-40-39 24-16,0 0 5 0,20 42-5 15,-20-42-4-15,0 0-9 16,-50 36 8-16,-14-19-30 16,-5-9 9-16,-6-5-14 0,-8-8-25 15,3 2 24-15,6-9-2 16,5-1-14-16,9-7 17 0,6-2-19 15,14 0 10 1,40 22 10-16,-39-31-7 0,39 31 8 16,0 0-15-16,0 0 23 15,0 0 17-15,0 0-12 0,0 0 16 16,0 0-4-16,0 0-4 16,0 0 16-16,44-8-10 15,-44 8 11-15,54 24 9 0,-9 4 34 16,-10 0 10-16,-35-28-7 15,49 51 7-15,-19-10-9 16,-6-1-3-16,-4-2 10 0,-9-2-11 16,-11 4 2-16,-11-4 0 15,-3-2-28-15,14-34-9 0,-55 47-2 16,1-11-9 0,-6-8-10-16,-4-6 3 0,-1-2-45 15,-9-12-26-15,5-5-27 16,0-6 98-16,4-5-314 0,11-9-132 15,4-5-270-15</inkml:trace>
  <inkml:trace contextRef="#ctx0" brushRef="#br0" timeOffset="788">2886 3 366 0,'0'0'106'0,"0"0"12"16,35-10-1-16,-35 10 5 0,0 0 10 15,0 0 51-15,0 0-20 16,0 0 15-16,0 0-53 16,0 0 5-16,0 0-36 0,0 0 51 15,-30 13-29-15,-29 10 72 16,-20 7-27-16,-25 6-28 0,-20 9-36 15,-14 5-9-15,-11 9-14 16,-10 2-23-16,-9 0-20 16,0-2-15-16,5-6-10 0,4-3 5 15,20-8-11-15,11-6 9 16,19-5-9-16,15-9-8 16,24-2 14-16,16-7-32 15,14-6-45-15,40-7-81 0,-34-3-91 16,34 3-44-16,0 0-34 15,24-37-61-15,16 6 67 16,15-2 29-16,4 0 47 0,5-1 69 16,5 1 70-16,1-3 43 15,-1-1 33-15,-4 4 37 16,-6-3 29-16,0 5 36 0,-9 3 14 16,-6 5 24-16,-4 5 30 15,-5 0-20-15,-35 18 11 0,39-19 20 16,-39 19 31-1,35-11-60-15,-35 11-8 0,0 0 29 16,0 0-58-16,34-11 4 16,-34 11-16-16,0 0 52 0,0 0 43 15,0 0 8-15,-9 31-51 16,-16-1-9-16,-14 4-37 16,-16 2-19-16,-9 2-14 0,-16 2-25 15,-8-4-8-15,-16 0-3 16,-6-5-9-16,2-3-4 0,14-6 0 15,9-6-22-15,16-1-73 16,9-2-102-16,11-1-134 16,14-6-179-16,35-6-168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04:41.11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1267 67 142 0,'-19'-33'43'16,"19"33"54"-16,0 0 17 0,-25-34 0 15,25 34-25-15,0 0 17 16,0 0 8-16,0 0-44 16,0 0 5-16,0 0 1 15,0 0 10-15,0 0 14 0,0 0-24 16,0 0 5-16,0 0-15 15,0 0 31-15,0 0-16 16,5 42-5-16,-5-42-27 0,29 45-6 16,-29-45-7-16,50 48-20 15,-16-11-2-15,-34-37 11 0,50 39-25 16,-50-39 17-16,44 34-32 16,-44-34 15-16,0 0 11 15,0 0 12-15,0 0 43 16,15 45-52-16,-15-45 18 0,0 0 7 15,0 0-43-15,-35 48 26 16,35-48 18-16,0 0-21 16,-44 31-19-16,44-31 25 0,-60 22-38 15,12-5 27-15,-7-3-14 16,1-5 29-16,-10-4-33 16,-10-2 17-16,-10-3-7 0,-5-3-16 15,-4 1 22-15,-6-10-27 16,5-2 26-16,1 0-11 0,9 0 0 15,10-3 12 1,5 6-20-16,15 0 18 0,5 2-18 16,49 9 5-16,-50-8-31 15,50 8-117-15,-39-3-38 0,39 3-198 16,-45-8-49-16,45 8-43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04:41.73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1986 0 653 0,'0'0'185'15,"-34"30"-9"-15,-15-2-5 16,-6 5 4-16,-18 6-52 0,-17 0-9 16,-18 5-19-16,-15 3 6 15,-5 0-38-15,-15 3-15 0,0 0-18 16,0-6-16-16,5 1 5 16,5-6 27-16,15-6-32 15,14-9-9-15,26-1 12 0,18-13-20 16,16-1 18-16,44-9-26 15,0 0-77-15,0 0-2 16,14-47-11-16,26 0-54 16,19 3 54-16,5-1 53 0,1 9 21 15,-6 0 6-15,-10 11 21 16,-15 6 8-16,-34 19 33 16,35-17 17-16,-35 17 19 0,0 0-31 15,0 0 12-15,0 0 23 16,0 0 49-16,0 0-15 0,-45 25 11 15,-4 3-34-15,-5-3-55 16,-10 5 1-16,-5-5-17 16,5 0-21-16,-5 0-4 15,5-3-182-15,5-2-161 0,5-1-142 16,4 0-26-16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04:42.85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2170 1747 729 0,'0'0'188'0,"0"0"31"16,0 0-26-1,0 0-60-15,0 0-46 0,0 0-59 16,0 0-19-16,0 0 8 15,0 0-93-15,34-50 4 16,-4 3-33-16,0 5 31 0,-30 42 38 16,39-47 10-16,-39 47-4 15,39-30 42-15,-39 30-9 0,35-11 16 16,-35 11 20-16,39 16-4 16,-39-16-8-16,45 40 4 15,-45-40 25-15,48 41-36 0,-3-8-6 16,-6-8 0-16,-39-25 4 15,40 22-25-15,-40-22 25 16,44 14-4-16,-44-14-24 16,35 3 15-16,-35-3 6 0,0 0-5 15,0 0 2-15,0 0 4 16,0 0-3-16,0 0 4 16,0 0 9-16,0 0 38 0,-40-6-23 15,-4 6 16-15,-10 3-4 16,-5 2-23-16,-1 1 10 0,-9-3-6 15,10 0-25-15,0-3 36 16,1-3-6-16,8-2 20 16,10-7 31-16,40 12 11 15,-39-19-21-15,39 19-8 0,-30-36-25 16,16 3-16-16,9-6-23 16,5-6 10-16,0-7-14 15,5-4 3-15,5-1-8 0,-10 1 11 16,0 3 16-16,0 7-1 15,-10 1-7-15,0 12-5 16,-5 5-2-16,15 28-19 0,0 0 22 16,-34-28-20-16,34 28-86 15,0 0-127-15,0 0-209 0,0 0-111 16</inkml:trace>
  <inkml:trace contextRef="#ctx0" brushRef="#br0" timeOffset="216">2431 1090 1404 0,'0'0'291'0,"0"0"65"0,0 0-83 15,0 0-101-15,0 0-73 16,0 0-66-16,0 31-16 0,0-31-113 15,0 0-164-15,0 0-173 16,0 0-101-16,34 41-42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04:48.50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1953 962 481 0,'0'0'15'0,"0"0"35"16,0 0 13-16,0 0 16 15,0 0 10-15,0 0 15 16,0 0 16-16,0 0 17 0,0 0 15 16,0 0-30-16,5 36-2 15,-5-36-26-15,5 46 4 0,-10-4-33 16,5-6 25-16,0 3-23 15,0-1-19-15,5-2 15 16,0 3-19-16,5-3-4 0,0 0 1 16,-1 0-22-16,-9-36 26 15,15 42-11-15,-9-9 23 0,-6-33 35 16,0 39-37-16,0-39 10 16,-25 36-36-16,25-36-7 15,-54 36-13-15,4-11-7 16,-9-5 1-16,5-4-3 0,-5-2 13 15,0-5-21-15,-1-4 12 16,1-2-12-16,10-6-22 16,-6-2 12-16,6-4-20 0,4-5 16 15,1-2-2-15,9 1 8 16,35 15 16-16,-39-19-21 0,39 19 25 16,-44-14-9-16,44 14-2 15,-49-8 13-15,14 5-12 16,35 3 18-16,-44 11-3 15,44-11 37-15,-50 28 7 0,6 0 23 16,0 0-12-16,4 5-11 16,40-33-34-16,-54 50 7 0,14-9-32 15,6-8 22-15,34-33-22 16,0 0-26-16,-39 42-191 16,39-42-212-16,0 0-228 0,0 0 4 15</inkml:trace>
  <inkml:trace contextRef="#ctx0" brushRef="#br0" timeOffset="404">2969 0 703 0,'0'0'175'16,"0"0"122"-16,0 0 1 15,0 0-69-15,0 0-87 0,0 0-30 16,0 0-30-16,0 0 56 15,-40 19-11-15,-4 3 14 16,-10 17-34-16,-15 14-3 0,-10 2-4 16,-10 11-34-16,-10 1-28 15,-4 5-13-15,-1-2-18 0,-4-4 8 16,5-2-15-16,4-6 9 16,15-8-57-16,20-8-98 0,10-9-142 15,14-9-139-15,40-24-63 16,-29 28 21-16,29-28 66 15</inkml:trace>
  <inkml:trace contextRef="#ctx0" brushRef="#br0" timeOffset="705">1154 1078 720 0,'0'0'174'0,"0"0"-28"0,0 0 70 15,0 0-3-15,-34 13 38 16,34-13-6-16,0 0-75 0,0 0-78 16,0 0-37-16,0 0-24 15,39-2-19-15,-5-4-3 0,6 1-6 16,-1-1 5-16,-4 1-14 15,-11 2-26-15,-24 3-65 16,0 0-80-16,35 0-98 0,-35 0-67 16,0 0-32-16,0 0 40 15</inkml:trace>
  <inkml:trace contextRef="#ctx0" brushRef="#br0" timeOffset="1340">779 1216 701 0,'0'0'170'0,"0"0"50"16,0 0-59-16,45-25-26 15,-6 9-58-15,-39 16-16 16,35-12-3-16,-35 12 2 16,0 0 7-16,0 0-5 0,0 0 59 15,0 0 30-15,0 0-8 16,0 0-34-16,0 0-42 0,0 0-22 16,-59 23-26-16,9-7-5 15,1-2-7-15,-5 3-7 0,5 0 4 16,5-1 0-16,4 1-4 15,5-3 9-15,6-4-15 16,29-10 10-16,0 0 32 0,0 0 4 16,-25 31-4-16,25-31-11 15,0 0-11-15,25 41-5 16,-25-41 5-16,39 42-2 16,1-11-8-16,-6-4 5 0,-34-27 2 15,39 37 3-15,-39-37 0 16,0 0 27-16,25 38 16 0,-25-38-21 15,0 0-15-15,-25 36-6 16,-9-13-6-16,-5-10-3 0,-11-5-2 16,1-2-4-16,0 0 6 15,-6-9 0-15,1 0-3 16,0-5 2-16,0-6 2 16,5 0-3-16,5-8-2 0,4-3 2 15,5-3 20-15,16-8 2 16,4-5-11-16,20-6-15 0,9-3-11 15,21-3-2-15,9 1-6 16,1 7-18-16,-1 6-40 16,1 6-104-16,-11 6-145 0,-34 27-133 15,35-28-114-15,-35 28 66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41:56.56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5453 609 563 0,'0'0'89'15,"0"0"14"1,0 0-27-16,0 0 8 0,0 0-31 16,0 0 44-16,0 0-6 15,0 0-39-15,0 0 23 0,-24 28-33 16,-6-9-21-16,-4-2 3 15,-6-1-24-15,11-1 12 0,-6-2-12 16,35-13-10-16,-30 14 34 16,30-14-19-16,0 0-33 15,-34 17 33-15,34-17-5 0,0 0 10 16,0 0 0-16,0 0-25 16,0 0 22-16,40 28-13 15,-16-9-16-15,-24-19 48 16,45 22-46-16,-45-22 10 0,29 25 21 15,-29-25-4-15,0 0-17 16,15 33 31-16,-15-33-38 0,0 28 17 16,0-28 12-16,0 0-7 15,-40 28 15-15,1-15-26 0,14-5-27 16,25-8 9-16,-39 3-26 16,39-3-3-16,-30-5 16 15,30 5-38-15,0 0 0 0,-34-28 23 16,34 28 17-16,-10-25 31 15,10 25-15-15,0 0 25 16,0 0-15-16,0 0-6 16,0 0 18-16,0 0-15 0,0 0 19 15,0 0-7-15,0 0 0 16,0 0 12-16,0 0-12 0,0 0 9 16,0 0 13-16,0 0-6 15,0 0 23-15,0 0-15 0,0 0-16 16,0 0 9-16,-30 17-10 15,30-17-13-15,-34 8 22 16,34-8-28-16,-24 6 20 0,24-6-1 16,0 0-11-16,0 0 11 15,-35-12-7-15,35 12-13 16,0 0 13-16,0 0 11 16,0 0-17-16,0 0 16 0,0 0-10 15,0 0-10-15,0 0 19 16,0 0-20-16,0 0-6 0,0 0 23 15,0 0 2-15,0 0 31 16,0 0-17-16,0 0 14 0,0 0 5 16,0 0-21-16,0 0 5 15,0 0-21-15,0 0-4 16,-15 34 9-16,15-34-20 0,0 0 52 16,0 0-48-16,0 0 30 15,0 0-33-15,-34 14-6 16,34-14 37-16,-35 3-29 15,35-3 26-15,-40-9-28 0,40 9-4 16,0 0 29-16,0 0-22 16,-34-8-2-16,34 8 22 0,0 0-23 15,-39 5 50-15,39-5-32 16,-44 12-5-16,44-12 28 16,0 0-23-16,-35 24 2 0,35-24 11 15,0 0-15-15,0 0 21 16,-20 28-6-16,20-28-2 15,0 0-10-15,0 0-1 0,0 0-2 16,0 0-6-16,44 28 9 16,-9-12 8-16,5-4-17 15,-6-1-4-15,-5-3 4 0,6 3 0 16,-35-11 0-16,30 17 0 16,-30-17 15-16,0 0-2 0,0 0 28 15,19 24 18-15,-19-24 7 16,0 0-12-16,-19 33-9 0,19-33-8 15,0 0 12-15,-40 28-6 16,5-11-16-16,1-9-5 16,0-2-26-16,-5-9 15 0,-6-2-8 15,6-4-7-15,-6-5 18 16,11-2-8-16,-6-7 18 16,11-2-10-16,-1-4-9 0,1-5 0 15,9 1-1-15,0-3-4 16,6 8-4-16,14 28-2 15,-15-33-55-15,15 33-156 0,0 0-189 16,0-36-178-16</inkml:trace>
  <inkml:trace contextRef="#ctx0" brushRef="#br0" timeOffset="218">5315 1390 2430 0,'39'14'318'0,"-14"-5"-8"0,-25-9-54 16,30 5-97-16,-30-5-78 16,20-5-39-16,-20 5-115 0,0 0-142 15,9-28-240-15,-9 0-333 16,-15 0-107-16</inkml:trace>
  <inkml:trace contextRef="#ctx0" brushRef="#br0" timeOffset="417">5059 407 1411 0,'10'-33'81'0,"-10"33"10"16,0 0-55-16,0 0-36 15,0 0-205-15,0 0-124 16,0 0-65-16</inkml:trace>
  <inkml:trace contextRef="#ctx0" brushRef="#br0" timeOffset="617">4833 651 799 0,'0'0'202'0,"-10"-42"1"16,10 42-61-16,0 0-43 16,0 0-37-16,44-25 10 15,-44 25-28-15,0 0-24 0,0 0 5 16,0 0-3-16,19 48-42 15,-19-10-163-15,-14-4-190 0,-25-1-100 16</inkml:trace>
  <inkml:trace contextRef="#ctx0" brushRef="#br0" timeOffset="885">4133 557 1131 0,'0'0'236'0,"5"-36"93"16,-5 36-54-16,0 0-79 0,0 0-71 16,0 0-60-16,0 0-33 15,0 0 24-15,0 0-21 0,10 33-18 16,-10 6 2-16,10 2-19 15,-6 6 11-15,2 0-94 0,-6-2-175 16,4 2-239-16,-8-6-65 16</inkml:trace>
  <inkml:trace contextRef="#ctx0" brushRef="#br0" timeOffset="1157">3980 922 1331 0,'-15'-36'287'0,"15"36"62"0,0 0-57 16,0 0-101-1,0 0-35-15,0 0-29 0,0 0-47 16,0 0 6-16,0 0-46 15,20 45 3-15,-20-12-27 0,0-33 0 16,-30 41-16-16,30-41-66 16,-44 39-117-16,0-11-180 0,4-12-208 15,1-8-86-15</inkml:trace>
  <inkml:trace contextRef="#ctx0" brushRef="#br0" timeOffset="1337">3877 651 1466 0,'0'0'115'0,"0"0"3"16,0 0-56-16,0 0-51 15,0 0-28-15,0 0-284 0,0 0-172 16</inkml:trace>
  <inkml:trace contextRef="#ctx0" brushRef="#br0" timeOffset="1661">3374 833 1396 0,'0'0'172'0,"-19"-46"43"16,19 46-71-16,-11-42-40 0,11 42-73 15,0 0 7-15,30-36-38 16,-30 36 0-16,0 0 8 0,35-5 0 16,-35 5 15-16,0 0-3 15,0 0 42-15,34 44-4 16,-34-44 31-16,10 49-20 0,-15-10-11 15,5-39-30-15,-24 44-9 16,24-44-5-16,-50 42-58 0,6-14-76 16,44-28-136-16,-64 25-160 15,15-17-47-15,9-3 29 0</inkml:trace>
  <inkml:trace contextRef="#ctx0" brushRef="#br0" timeOffset="1861">3286 493 1416 0,'0'0'266'16,"0"0"71"-16,0 0-87 0,0 0-95 15,0 0-88-15,0 0-39 16,0 0-98-16,0 0-225 0,0 0-265 15,0 0-39-15</inkml:trace>
  <inkml:trace contextRef="#ctx0" brushRef="#br0" timeOffset="2088">3123 432 1471 0,'0'0'373'16,"0"0"-10"-16,0 0-96 15,0 0-77-15,0 0-65 0,0 50-60 16,10-3-26 0,0 0-16-16,-1 0-55 0,-3 0-131 15,-2-5-221-15,-4-42-272 16,-14 55-41-16</inkml:trace>
  <inkml:trace contextRef="#ctx0" brushRef="#br0" timeOffset="2322">2823 438 1564 0,'0'0'283'0,"0"0"20"16,0 0-82-16,0 0-83 15,39 58-58-15,-9-8-60 0,-11 0 1 16,-4-4-172-16,-10 1-127 16,-5-47-189-16,0 59-79 0,0-12-23 15</inkml:trace>
  <inkml:trace contextRef="#ctx0" brushRef="#br0" timeOffset="3105">2734 604 1039 0,'0'0'101'15,"0"0"50"-15,0 0-16 16,0 0 4-16,0 0-42 0,0 0-59 16,39 47 0-16,-39-47-23 15,10 44-11-15,-10-44 12 0,0 0-28 16,-20 47 24-16,20-47-51 16,0 0-24-16,0 0-22 0,0 0-32 15,-44 17-10-15,44-17 55 16,0 0 11-16,0 0 5 15,0 0 33-15,-34-44-5 0,34 44 11 16,0 0 7-16,-15-45 6 16,15 45 18-16,0 0 5 15,0 0-27-15,0 0 20 0,0 0 4 16,0 0 18-16,0 0-1 16,0 0-26-16,0 0 4 0,0 0-5 15,0 0 5-15,0 0 4 16,0 0-11-16,0 0 6 0,0 0 18 15,0 0 37-15,-15 47-23 16,15-47-6-16,0 0-42 16,0 0 46-16,-45 44-20 0,45-44-31 15,-48 26 19-15,48-26-15 16,-50 10 31-16,50-10-39 0,-49-2 9 16,49 2-14-16,-50-16 24 15,50 16-49-15,0 0 22 0,-39-42 11 16,39 42 28-16,0 0-12 15,-9-48-12-15,9 48-5 16,0 0 17-16,0 0 3 0,0 0-23 16,48-19 24-16,-48 19-30 15,40 9 36-15,-40-9-4 16,0 0-18-16,0 0 8 0,40 41 20 16,-40-41-35-16,0 0 34 15,-11 47-22-15,11-47 19 0,-49 30-3 16,0-10-23-16,5-12 4 15,0-8 22-15,44 0-16 0,-60-10 16 16,60 10-16-16,-49-31 0 16,49 31 77-16,-29-53-42 0,14 6 14 15,5-5 10-15,10-4-4 16,0 6 53-16,10 4-7 16,-5 1-36-16,-5 45-53 15,10-45 2-15,-10 45-26 0,0 0-132 16,0 0-83-16,0 0-121 15,0 0-76-15</inkml:trace>
  <inkml:trace contextRef="#ctx0" brushRef="#br0" timeOffset="3273">2635 1030 1629 0,'0'0'348'0,"40"14"-110"0,-40-14-92 16,0 0-80-16,0 0-42 16,0 0-196-16,0 0-266 0,10-50-200 15</inkml:trace>
  <inkml:trace contextRef="#ctx0" brushRef="#br0" timeOffset="3461">2517 565 1284 0,'0'0'321'16,"45"-41"54"-16,-45 41-138 0,54-28-101 16,-10 9-64-16,-44 19-121 15,44-15-183-15,-44 15-236 0,0 0-153 16</inkml:trace>
  <inkml:trace contextRef="#ctx0" brushRef="#br0" timeOffset="3677">2596 150 1237 0,'0'0'294'0,"0"0"54"16,0 0-69-16,0 0-130 16,-34 39-65-16,-1-3-38 0,35-36-32 15,-49 60-109-15,-5-7-209 16,4-3-157-16,1-6-111 0</inkml:trace>
  <inkml:trace contextRef="#ctx0" brushRef="#br0" timeOffset="3882">1872 764 1404 0,'0'0'240'15,"0"0"-25"-15,0 0 16 0,0 0-70 16,0 0-62-16,4 48-52 15,-4-48-23-15,-19 41-162 0,19-41-159 16,0 0-214-16,-59 44-47 16</inkml:trace>
  <inkml:trace contextRef="#ctx0" brushRef="#br0" timeOffset="4264">1788 465 1047 0,'0'0'166'0,"0"0"45"16,0 0-96-16,0 0 22 0,0 0 16 16,0 0-48-16,0 0-27 15,0 0 18-15,-19 56-40 16,-2-7 0-16,7-2-30 0,-1 4 4 15,0-7-18-15,5 3-4 16,10-47-8-16,-9 56 0 0,9-56 14 16,-10 46-30-16,10-46 31 15,0 0-11-15,0 0 0 0,0 0 1 16,0 0 16-16,-50 14-11 16,50-14 8-16,0 0 16 0,-44-33-24 15,44 33 21-15,-30-55-17 16,16 5-7-16,14 50 9 15,4-67-21-15,6 14 5 0,-10 53 0 16,20-55-141-16,-20 55-247 16,0 0-259-16</inkml:trace>
  <inkml:trace contextRef="#ctx0" brushRef="#br0" timeOffset="4992">1197 507 528 0,'0'0'101'0,"0"0"74"16,0 0 4-16,0 0-24 15,0 0-19-15,0 0 7 0,0 0-31 16,0 0 31-16,54-3 34 16,-54 3 8-16,0 0-51 0,44 30-24 15,-44-30-59-15,0 0-36 16,39 47 11-16,-39-47-13 16,0 0-16-16,21 48 9 15,-21-48-11-15,0 0 9 0,0 0-1 16,0 0-14-16,0 0-3 15,0 0-51-15,0 0 26 0,0 0-15 16,0 0-28-16,0 0 29 16,0 0 19-16,-55-25 6 0,55 25 28 15,-49-28-30-15,49 28 37 16,0 0 4-16,0 0-6 0,0 0 0 16,0 0 3-16,0 0-8 15,0 0-19-15,-45-16 34 16,45 16-9-16,0 0-10 0,0 0 16 15,0 0-26-15,0 0 14 16,0 0 13-16,0 0-13 16,0 0 0-16,-4 44 4 0,4-44 32 15,0 0-42-15,0 0-4 16,0 0 15-16,0 0 0 16,0 0-12-16,0 0 65 0,0 0 27 15,10 44-13-15,-10-44-25 16,0 0-19-16,0 0-8 0,0 0-25 15,0 0 18-15,-50 39 8 16,50-39-26-16,0 0 29 0,0 0 8 16,-44-3-14-1,44 3 4-15,0 0-6 0,-29-44 13 16,14 2-15-16,9 1-9 16,2-6 10-16,-1-1-15 0,10-4-16 15,-1 2 16-15,2 3-6 16,-1 8-42-16,-5 39-111 0,4-44-188 15,-4 44-194-15,0 0 12 16</inkml:trace>
  <inkml:trace contextRef="#ctx0" brushRef="#br0" timeOffset="6005">763 366 1049 0,'0'0'224'0,"0"0"-43"0,0 0-39 15,0 0 52-15,50 11-12 16,-50-11-89-16,0 0-24 0,44 36-41 16,-44-36-5-16,0 0-32 15,19 47 32-15,-19-47-23 0,0 0-59 16,0 0 8-16,0 0-44 15,-24 41 22-15,24-41 35 16,0 0-35-16,0 0 19 16,0 0 3-16,0 0 5 0,0 0-13 15,-25-44-72-15,15 3 76 16,10 41 37-16,-4-47 14 0,4 47-1 16,0 0-3-16,0 0 8 15,0 0 36-15,-50-12 6 16,50 12 7-16,-49 17-2 0,49-17-8 15,0 0-6-15,-45 50 40 16,45-50-16-16,-15 47 7 0,15-47 1 16,0 0-49-16,0 0 0 15,0 0-3-15,45 45-9 16,-45-45 4-16,0 0-3 16,0 0-29-16,45 24 31 0,-45-24 6 15,0 0-45-15,0 0 55 16,0 0-7-16,0 0-16 0,0 0 21 15,-50 41-24-15,50-41-18 16,-49 20 39-16,49-20-21 0,-59 3 3 16,59-3 10-16,-54-20-20 15,54 20-10-15,-39-35 20 0,39 35-11 16,-35-53-23-16,35 53 43 16,-25-50-13-16,25 50-2 15,0 0-1-15,-5-44 10 16,5 44 10-16,0 0-16 0,0 0 40 15,0 0 22-15,0 0-23 16,0 0 35-16,0 0-3 0,5 50-8 16,-5-50-25-16,-5 44-32 15,5-44 11-15,0 0-6 16,-29 47-8-16,29-47-4 0,0 0-24 16,0 0-39-16,-54 25-2 15,54-25-3-15,0 0-10 0,0 0-21 16,0 0 2-16,-50-39 34 15,50 39 3-15,-19-47 45 16,19 47 33-16,0 0-47 16,0 0 22-16,0 0 66 0,0 0 37 15,0 0 50-15,0 0-2 16,0 0-34-16,0 0-35 0,0 0-37 16,-5 52-3-16,5-52-12 15,-6 42-24-15,6-42-2 0,0 0 21 16,0 0-20-16,0 0-47 15,0 0-26-15,0 0 3 0,0 0 30 16,0 0 6-16,0 0-59 16,0 0 59-16,-29-50 32 15,29 50-2-15,-19-46-7 16,19 46 28-16,0 0 2 0,0 0 58 16,0 0 67-16,0 0-55 15,0 0-16-15,-50 24-50 0,50-24-10 16,-54 39 3-16,54-39-138 15,-59 38-106-15,59-38-167 16,-54 28-39-16,54-28-38 0</inkml:trace>
  <inkml:trace contextRef="#ctx0" brushRef="#br0" timeOffset="6190">428 8 1832 0,'65'-2'259'0,"-7"-4"-61"16,-3 6-68-16,-16 0-55 15,-39 0-53-15,39 0-16 0,-39 0-189 16,0 0-262-16,0 0-89 16,0 0 18-16</inkml:trace>
  <inkml:trace contextRef="#ctx0" brushRef="#br0" timeOffset="6316">315 208 1424 0,'0'0'102'0,"0"0"20"16,0 0-33-16,0 0-34 0,0 0-108 16,0 0-259-16,0 0-214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32:26.913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336 27 399 0,'0'0'78'0,"0"0"42"16,-20-26 31-16,20 26 21 16,0 0 16-16,0 0-29 0,0 0-15 15,0 0-58-15,0 0 22 16,0 0-33-16,0 0 97 0,0 0 0 15,0 0-29-15,0 0 27 16,0 0-18-16,-4 36 2 0,4-2-38 16,9-1-15-16,1 3-24 15,5-2-34-15,5 2-8 16,-5-2-28-16,4-4 13 0,-4 1-20 16,0-6-65-16,-15-25-94 15,20 36-142-15,-20-36-114 16,19 34-93-16,-19-34 15 0,10 28 52 15</inkml:trace>
  <inkml:trace contextRef="#ctx0" brushRef="#br0" timeOffset="332">163 402 487 0,'0'0'134'0,"0"0"0"16,0 0-35-16,0 0-28 0,0 0 69 16,0 0 53-16,0 0 17 15,0 0-13-15,0 0-27 0,0 0 26 16,0 0-27-16,10 34-10 15,0-6-45-15,-10-28 11 0,10 38-47 16,-10-38-26-16,0 42-11 16,0-42-24-16,-20 40 6 15,20-40-90-15,-30 36-99 0,30-36-184 16,-54 25-128-16,10-12-70 16,44-13 48-16</inkml:trace>
  <inkml:trace contextRef="#ctx0" brushRef="#br0" timeOffset="744">45 216 520 0,'0'0'149'0,"0"0"-7"0,0 0 18 16,0 0-23-16,0 0-40 15,0 0-24-15,0 0-16 0,0 0-35 16,0 0 16-16,0 0-8 16,0 0-24-16,0 0 16 0,0 0-28 15,0 0 29-15,0 0-34 16,0 0 21-16,29-36-17 15,-29 36 46-15,0 0-43 0,-10-34 51 16,10 34 3-16,0 0 30 16,-29-22-23-16,29 22-6 0,-35-11-14 15,35 11-37-15,0 0 8 16,0 0-32-16,0 0 49 0,0 0-31 16,0 0 14-16,0 0-25 15,0 0-45-15,0 0-172 0,35 24-98 16,-6-9-91-16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32:30.440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356 416 541 0,'0'0'155'0,"0"0"64"16,0 0 80-16,0 0-18 0,0 0-21 15,0 0-49-15,0 0-32 16,0 0-5-16,0 0-50 16,0 0-51-16,0 0-20 0,0 0-16 15,-30 30-8-15,0-13-12 16,0-4-14-16,0-4-9 0,30-9 13 15,-34 6 1-15,34-6 21 16,-35-6-4-16,35 6-10 0,-29-14 12 16,29 14-10-16,-35-31-10 15,15-5 2-15,1-3-6 16,9-5-12-16,5-5-8 0,0 1 25 16,0 1-11-16,0 3 0 15,0 3-6-15,1 10-30 16,4 31-47-16,-11-33-10 0,11 33-55 15,0 0-102-15,-14-28-124 16,14 28-102-16,0 0-24 0</inkml:trace>
  <inkml:trace contextRef="#ctx0" brushRef="#br0" timeOffset="201">226 56 1077 0,'30'8'344'0,"10"-6"22"15,0-4-48-15,4-6-86 0,1-1-106 16,4 3-74-16,-5-2-52 16,-5 3-88-16,-9 2-134 0,-30 3-210 15,0 0-174-15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32:28.489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320 3 659 0,'0'0'166'15,"0"0"53"-15,0 0-36 16,0 0-86-16,0 0-35 16,0 0 50-16,0 0 74 15,0 0-32-15,0 0-43 0,0 0-32 16,-24 28 6-16,-1-3-34 16,1-3-39-16,-6 0 14 0,-5-2-14 15,1-4-15-15,-1-5 13 16,1 0-13-16,9-5-24 0,25-6 3 15,-29-3 1-15,29 3-1 16,0 0-27-16,0 0 32 0,-20-30 11 16,15 7 1-16,5 23-23 15,0-22 34-15,0 22 10 16,0 0-19-16,0 0-18 16,0 0 55-16,0 0 30 0,0 0-16 15,0 0 57-15,0 0-17 16,20 30-35-16,-5 1-11 0,4 0 9 15,1 2-12-15,0 0-23 16,5 1 5-16,-1-4-17 0,6 4 1 16,-6-4-51-16,1-3-57 15,-25-27-104-15,39 42-131 0,-39-42-97 16,35 41-12-16,-35-41 41 16</inkml:trace>
  <inkml:trace contextRef="#ctx0" brushRef="#br0" timeOffset="393">449 430 560 0,'0'0'101'0,"0"0"50"0,0 0-5 16,0 0-33-16,0 0-22 0,0 0-28 16,0 0-21-16,0 0 7 15,0 0-44-15,0 0 6 16,44 2-18-16,-44-2-3 16,34-8 37-16,-34 8-35 0,35-16 15 15,-35 16 5-15,0 0-30 16,24-36 38-16,-24 36 23 0,0 0 11 15,0 0 30-15,-15-30 5 16,15 30-16-16,-34-10 9 0,34 10-26 16,-35 6-30-16,35-6-26 15,-29 17 8-15,29-17 9 0,0 0-99 16,0 0-109-16,0 0-114 16,-10 33-14-16,10-33-73 15</inkml:trace>
  <inkml:trace contextRef="#ctx0" brushRef="#br0" timeOffset="684">675 72 724 0,'0'0'217'16,"0"0"78"-16,0 0 21 16,0 0-37-16,0 0-70 0,0 34-27 15,10-4-23-15,1 3-39 16,3 4-2-16,1-1-46 0,5 0-24 16,5 2-33-16,-6-4-11 15,1-6-68-15,0-1-96 0,-20-27-128 16,0 0-194-16,25 33-74 15,-25-33 41-15</inkml:trace>
  <inkml:trace contextRef="#ctx0" brushRef="#br0" timeOffset="1168">1045 8 697 0,'0'0'147'0,"0"0"110"0,0 0-59 15,0 0-3-15,-29-16-19 16,29 16-46-16,-30 8-68 16,30-8 0-16,-34 25-10 15,34-25-20-15,-30 36-11 0,30-36 4 16,-14 34-5-16,14-34-20 15,0 30 17-15,0-30 0 0,0 0-9 16,39 27-14-16,-4-12 0 16,-6-10-8-16,-29-5-24 0,30 0 20 15,-30 0 12-15,29 0-3 16,-29 0 1-16,0 0 34 0,0 0-30 16,0 0 13-1,0 0 53-15,0 0 14 0,-40 34-2 0,11-7 14 16,29-27-9-16,-34 36 7 15,9-9-2-15,25-27 12 16,-5 40-4-16,10-16-21 16,-5-24 1-16,40 28-46 0,4-8-13 15,5-6 1-15,5-9 0 16,-4-2-14-16,-6-6-28 0,0-2-49 16,-9-7-72-16,-1-4-91 15,-34 16-88-15,30-22-114 0,-30 22-36 16,15-25 10-16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32:41.257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2814 0 188 0,'0'0'63'0,"0"0"28"0,0 0 16 16,0 0 9-16,0 0-13 0,0 0-9 16,0 0-23-16,0 0 14 15,-29 11-3-15,-1 3-14 0,1 2-8 16,4 1 14-16,-4 2 0 16,-1 1-21-16,-5 2 9 0,1 3 11 15,-1 3-2-15,-4 5 11 16,-10 3 11-16,-1 3-6 0,-8-3-6 15,-2-3-14-15,6 1 8 16,-5-4-28-16,4-2-22 0,11-5 5 16,5 1-12-16,5-2-15 15,-1-2 2-15,1-1 17 0,4-4 18 16,0-2-5-16,30-13-4 0,-24 17 13 16,24-17-17-16,-30 11-6 15,30-11-7-15,0 0 5 0,0 0-10 16,0 0-12-16,0 0-1 15,0 0-11-15,0 0-23 16,0 0 4-16,0 0 5 0,0 0-18 16,0 0-3-16,0 0-32 0,0 0 2 15,0 0-4-15,0 0-6 16,5-25 16-16,-5 25 20 0,15-25 19 16,-15 25 13-16,14-25-13 15,-14 25-13-15,0 0-10 0,25-33 21 16,-25 33-5-16,20-31 23 0,-6 9-45 15,-14 22 27-15,10-25 37 16,-10 25-3-16,15-22-4 0,-15 22-7 16,0 0 30-16,0 0-8 15,0 0-8-15,0 0-7 0,0 0 38 16,0 0-6-16,0 0-19 0,0 0 3 16,0 0 16-16,0 0-32 15,0 0 41-15,0 0-34 16,0 0 16-16,5-20 71 0,-5 20-84 15,0 0 12-15,0 0-10 16,0 0-9-16,0 0 4 0,0 0 0 16,0 0 24-16,0 0 24 0,0 0-22 15,0 0 35-15,0 0 31 16,0 0-5-16,0 0-19 0,0 23-2 16,0-23-7-16,-5 30-1 0,1-5 28 15,-2-3-60-15,6-22-15 16,-19 25-6-16,4-2 3 15,15-23 12-15,-25 24-20 0,0-4 11 16,25-20 7-16,-24 22 0 16,24-22-13-16,-24 22-11 0,24-22 6 15,0 0-6-15,0 0 3 0,0 0 3 16,0 0 0-16,0 0-17 16,0 0-7-16,0 0 6 0,0 0 11 15,0 0 7-15,0 0 0 16,0 0 0-16,0 0 4 0,24 20 0 15,0-12 16-15,-3 0-3 0,8-5 2 16,-4 3-5-16,4 0-14 16,-4-4-13-16,-1 1-15 15,-24-3-36-15,25 0-28 0,-25 0-21 16,0 0-78-16,0 0-136 16,0 0 13-16,0 0 26 0,0 0-27 15</inkml:trace>
  <inkml:trace contextRef="#ctx0" brushRef="#br0" timeOffset="1488">1173 546 567 0,'0'0'97'0,"0"0"4"16,0 0-13-16,0 0-48 0,0 0-11 16,0 0 42-16,25-8 3 0,-25 8-22 15,0 0 22-15,19 8 12 16,-19-8 24-16,0 0-14 0,25 23-27 16,-25-23 37-16,0 0-13 0,25 25-26 15,-25-25-13-15,0 0-28 16,19 25-12-16,-19-25 9 0,0 0-7 15,0 0 0-15,0 0-27 16,0 0-43-16,0 0-21 16,0 0 28-16,0 0-30 0,0 0-21 15,-29 3-2-15,29-3-23 0,0 0 29 16,-15-25 33-16,11 2 9 16,4-2 13-16,0 25 18 0,4-24 15 15,-4 24 16-15,0 0 14 16,0 0-6-16,0 0 87 0,0 0 20 15,0 0-27-15,0 0 19 0,0 0-2 16,0 0-10-16,15 24 1 16,-15-24-39-16,0 31-27 0,-5-6 24 15,5-25-31-15,-14 25-13 16,14-25 2-16,-25 28-12 16,0-9-10-16,-5-5 0 0,6-5-11 0,-1-4-5 15,1-2-7-15,-1-1-1 16,25-2-21-16,-29-2 23 15,29 2-3-15,-30-8-19 0,30 8 25 16,-25-12-1-16,25 12-29 0,0 0 11 16,0 0 26-16,0 0-11 15,-20-22 7-15,20 22 12 0,0 0-24 16,0 0 12-16,-5-22 29 16,5 22-23-16,0 0 3 15,11-22 16-15,-11 22-25 0,0 0 5 16,0 0 26-16,0 0-27 0,0 0 33 15,0 0 18-15,0 0-5 16,0 0 15-16,0 0 4 0,24 16-38 16,-24-16 0-16,0 0 21 0,15 28-1 15,-15-28-12-15,15 25 29 16,-15-25-6-16,4 25-2 0,-4-25 17 16,5 25-7-16,-5-25-19 15,0 23-13-15,0-23 10 0,-9 27-7 16,9-27-22-16,0 0 3 0,0 0 9 15,-10 22-4-15,10-22-1 16,0 0-15-16,0 0-23 0,0 0 2 16,-25 3-28-16,25-3-7 15,-25-14-44-15,25 14 6 16,-19-22 1-16,9-3 45 0,0 0-32 16,5 0 21-16,0 0-9 0,5 0 24 15,5 0 21-15,0-3 11 16,5 3 2-16,4 3 4 0,-14 22 11 15,15-22-8-15,-15 22 13 0,0 0-18 16,15-23 19-16,-15 23-13 16,0 0 9-16,0 0 9 0,0 0 36 15,0 0 44-15,0 0-37 0,0 0 22 16,0 0-36 0,10 23 19-16,-10-23-31 0,0 28 7 15,-5-7-17-15,5-21 18 0,-5 28-20 16,5-28 22-16,-9 23-33 15,9-23 17-15,-21 25-22 0,21-25 5 16,-24 19-9-16,24-19 17 0,-30 14-27 16,6-5 27-16,-1-4-18 15,25-5 12-15,-25 3-21 0,25-3 6 16,-24-3-24-16,24 3-11 0,0 0 0 16,-20-11-10-1,20 11 0-15,0 0-11 0,-14-25 33 0,8 2 8 16,6 23 11-16,-5-24-7 15,5 24 19-15,0-28-7 16,0 28 3-16,5-20 6 0,-5 20-8 16,0 0 17-16,0-25-11 0,0 25 3 15,0 0-7-15,0 0 29 16,0 0-20-16,0 0 49 0,0 0 10 16,0 0 5-16,0 0 31 15,0 0 9-15,-5 33-2 0,1-2-12 16,-2 0-10-16,2-6-7 0,-6 0-20 15,0 2 1-15,-5-4-22 16,15-23-2-16,-9 25-20 0,9-25 7 16,-21 28-22-16,21-28-56 15,-24 19-83-15,24-19-81 0,-30 11-104 16,30-11-114-16,-24-3 33 16,24 3-72-16</inkml:trace>
  <inkml:trace contextRef="#ctx0" brushRef="#br0" timeOffset="1781">730 341 612 0,'0'0'163'15,"0"0"-15"-15,0 0-22 0,0 0 29 16,0 0-6-16,-15 25-64 0,15-25-9 16,-5 23-54-16,5-23 14 15,0 0-32-15,0 0 20 0,0 0-7 16,0 0-11-16,0 0-3 0,0 0-8 16,0 0-28-1,0 0-54-15,0 0 11 0,0 0-56 0,0 0-15 16,0 0-40-16,5-20-77 15</inkml:trace>
  <inkml:trace contextRef="#ctx0" brushRef="#br0" timeOffset="2616">503 544 619 0,'0'0'153'16,"0"0"-33"-16,0 0-15 16,0 0-7-16,0 0-17 0,0 0 73 15,0 0-38-15,0 0-57 16,0 0 3-16,0 0 1 0,0 25-35 15,0-25 5-15,-5 25-4 0,5-25-37 16,0 0 20-16,0 0 8 16,-15 31-15-16,15-31-23 0,0 0 11 15,0 0-44-15,-29 19-46 0,29-19 42 16,0 0-7-16,-30 5-4 16,30-5-24-16,0 0 19 15,-25-13 15-15,25 13 15 0,0 0 30 16,-14-26 46-16,14 26 4 15,0 0 18-15,0 0 2 0,0 0 18 16,0 0-28-16,0 0 19 0,0 0-20 16,0 0-19-16,-30 12 16 15,30-12-14-15,-35 22-20 0,35-22-11 16,-34 22 8-16,34-22-4 0,-29 19-13 16,29-19 19-16,0 0-1 15,0 0-20-15,0 0-15 16,0 0 28-16,0 0 11 0,0 0-28 15,0 0 15-15,0 0 17 0,-10 28-32 16,10-28-8-16,0 0 17 16,29 11 10-16,-29-11-8 0,30 3-8 15,-30-3 22-15,35 3-10 16,-35-3 0-16,0 0 5 0,29 8 43 16,-29-8 5-16,0 0 2 0,0 0 29 15,0 0-4-15,0 0-43 16,0 0-5-16,0 28 1 0,0-28-2 15,0 0-28-15,-20 31 14 16,20-31 1-16,-30 24-18 0,30-24-6 16,-39 17 16-16,9-6 0 15,1-3-24-15,-1-8 20 0,30 0 3 16,-39 0 14-16,9-2-8 16,30 2 5-16,-34-17-8 0,4 0-12 15,11-2 22-15,-1-6-6 0,10-3-20 16,5-3 17-16,0 1 48 15,10 0-30-15,0 0-17 0,5 4 29 16,0 4-17-16,-10 22-6 0,14-25-8 16,-14 25-9-16,15-19-26 15,-15 19-9-15,25-20-107 16,-25 20-116-16,0 0-103 0,29-22-20 0,1 8-30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33:15.380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243 0 217 0,'0'0'63'0,"0"0"24"15,0 0 18-15,0 0-27 0,0 0 3 16,0 0-22-16,0 0-7 16,0 0-3-16,0 0-14 0,0 0-8 15,0 0-15-15,0 0 51 16,0 0 3-16,0 0-22 0,0 0-8 16,0 0 47-16,0 0-9 15,15 34 4-15,-15-34-12 16,5 33-8-16,-5-6-1 0,0-27-33 15,-20 31-7-15,20-31 0 16,0 0-9-16,-45 36-11 0,11-11 3 16,34-25-10-16,-44 14 13 15,9-6-31-15,35-8 9 0,-29-2-7 16,29 2 12-16,0 0-10 16,-25-34 26-16,5 4-26 0,15 2 37 15,5 28-29-15,-5-33 20 16,5 33 7-16,0 0-11 15,0-28 0-15,0 28-3 0,0 0-25 16,0 0 52-16,0 0-42 16,0 0 69-16,0 0-24 15,0 0 32-15,0 0 10 0,30 19-2 16,-30-19 60-16,29 42 0 16,-4-1 9-16,0 1-14 0,-6 8 20 15,1 0 1-15,-5 3-40 16,4 5-34-16,-4-3-27 0,5-2-10 15,-5-1-18-15,0-10-11 16,-5-6 8-16,-10-36-5 0,15 39 0 16,-15-39-11-16,0 0-21 15,14 33-19-15,-14-33-42 0,0 0-61 16,0 0-142-16,0 0-175 16,0 0-35-16,0 0-34 15</inkml:trace>
  <inkml:trace contextRef="#ctx0" brushRef="#br0" timeOffset="568">480 494 172 0,'0'0'42'16,"0"0"35"-16,0 0 18 0,0 0 15 16,0 0-25-16,0 0-23 15,0 0-19-15,0 0-5 0,0 0-3 16,29 19-4-16,-29-19-31 15,0 0 6-15,30 8-6 16,-30-8 0-16,29-5 0 0,-29 5 16 16,29-20-22-16,-29 20-1 15,30-25 18-15,-30 25 0 16,20-27-19-16,-20 27 51 0,0 0-31 16,0-28 5-16,0 28-3 15,0 0 2-15,-29-8-11 0,29 8 12 16,-40 5 4-16,40-5-28 15,-35 17 7-15,35-17 0 0,0 0 29 16,0 0-39-16,-15 28 19 16,15-28 4-16,0 0-17 0,0 0 15 15,30 22-11-15,-30-22-7 16,35 5 7-16,-35-5 10 0,29-8-24 16,-29 8 6-1,0 0 38-15,0 0-39 0,0 0 9 16,10-25-4-16,-10 25 17 15,0 0-13-15,0 0-21 0,0 0-8 16,0 0-63-16,0 0-49 16,0 0-105-16</inkml:trace>
  <inkml:trace contextRef="#ctx0" brushRef="#br0" timeOffset="908">879 142 553 0,'0'0'90'15,"0"0"-7"-15,0 0 14 0,0 0-14 16,0 0-34-16,0 0 102 15,0 0 9-15,0 0-8 0,0 0 4 16,9 39-33-16,-14-3-52 16,1 2 61-16,-6 1-53 0,0 2-8 15,5 1-3-15,0-1-5 16,0 4-12-16,0-3-31 16,5-1 4-16,5 1-28 0,-5-6 1 15,0-36-119-15,5 44-86 16,-5-44-127-16,10 36-78 0,-10-36 43 15</inkml:trace>
  <inkml:trace contextRef="#ctx0" brushRef="#br0" timeOffset="1332">1041 740 491 0,'0'0'156'0,"0"0"-38"16,0 0-33-16,35-36 14 0,-35 36-8 15,34-47-43-15,-14 6-35 16,5-4-13-16,-10 0 15 0,4-4-10 16,-4-4-2-16,-5-2 61 15,0 5-14-15,-6 3-18 0,1 5 11 16,1 3 0-1,-6 14-6-15,0 25 20 0,0 0 3 0,-6-27-20 16,6 27-33 0,0 0 10-16,0 0-29 0,0 0 39 15,0 0 8-15,0 0 38 16,-5 33 7-16,10-3 2 0,1 1-5 16,-2 2 2-16,6 6 1 15,0 0-15-15,5 3-34 0,0-1 26 16,4 1-24-16,6-1 1 15,-6-2-18-15,6 0-19 0,-5-6-5 16,-20-33-104-16,24 36-136 16,-24-36-173-16,30 33 6 0,-30-33-76 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36:10.83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9542 641 427 0,'0'0'88'0,"0"0"-3"0,0 0-15 15,0 0-1-15,0 0-26 16,0 0 34-16,0 0 15 0,25 11 7 16,-25-11 29-16,24 25-40 15,1-2 20-15,-1-4-31 0,-9 3-1 16,10 1-24-16,-5-2-22 15,-11 4-26-15,-9-25 8 0,30 31-6 16,-10-8 7 0,-20-23 8-16,10 27-18 0,-10-27-19 15,5 25 35-15,-5-25-4 16,0 0-13-16,-20 22-11 0,-5-8-3 16,1-2-23-16,-11-10-8 15,5 1-24-15,-9-6-30 0,5 1 15 16,-6-4 4-16,6-3-10 15,-1-4 2-15,6 1 23 0,-1-2-1 16,10-5 30-16,20 19 16 16,-24-25-27-16,14 5-8 0,10 20 8 15,-5-27 3-15,5 27-1 16,5-22 23-16,-5 22 13 16,0 0-8-16,25-15 15 0,-25 15-17 15,24-5 20-15,-24 5 6 16,24 5-12-16,-24-5-8 15,30 15 24-15,-30-15 15 0,25 19 11 16,-25-19-18-16,25 22-3 16,-25-22-2-16,0 0 3 0,19 23-13 15,-19-23 1-15,0 0-5 16,0 0 12-16,0 0-8 16,0 0-10-16,0 0 17 0,0 0-7 15,-39 19-9-15,9-11-39 16,-9-5-17-16,4-9 2 0,-4 1 0 15,-1-3-4-15,1 0 8 16,0-4 3-16,9 1 20 16,-4-2 6-16,9 1 6 0,25 12 15 15,-30-19 3-15,30 19-3 16,0 0-4-16,0 0 9 16,-25-17-6-16,25 17 0 0,0 0-3 15,0 0 7-15,0 0 2 16,0 0-2-16,0 0-10 0,0 0 10 15,0 0 9-15,0 0 10 16,25 8 13-16,-25-8 15 0,25 14-2 16,-25-14-18-16,25 20-9 15,-25-20 19-15,0 0-9 16,15 24 0-16,-15-24-22 0,0 0 0 16,9 26 0-16,-9-26 7 15,0 0 4-15,0 0-28 16,-34 22-5-16,4-8 5 0,1-12-28 15,-1-2-6-15,0-2-5 16,6-4 16-16,-6 1 12 0,6-1 5 16,-1 0 11-16,25 6-4 15,-29-8 22-15,4 3-15 0,25 5-6 16,0 0 16-16,0 0 4 16,0 0-11-16,0 0-10 0,0 0 5 15,0 0 13-15,0 0 8 16,0 0-10-16,0 0-6 15,0 0 55-15,0 0 3 16,29 10-26-16,-4 2 36 0,-25-12 34 16,40 22-10-16,-6-2-20 15,-5-1-5-15,-29-19-3 0,35 27-2 16,-35-27 11-16,30 28-12 16,-30-28-20-16,10 34 33 0,-10-34-23 15,-10 30 9-15,10-30-8 16,-40 28-59-16,-9-9 22 0,0-4 3 15,-6-7-38-15,6 0-99 16,-5-6-64-16,5-2-8 16,4-2-23-16,6-6-26 15,9 0-29-15</inkml:trace>
  <inkml:trace contextRef="#ctx0" brushRef="#br0" timeOffset="336">9325 344 288 0,'30'-11'121'15,"-30"11"36"-15,34-6-3 0,-5 4 1 16,1 2-10-16,5 2 34 16,4-2-67-16,-5 0-59 15,1 0-18-15,-1-2-51 0,-4-1 35 16,-30 3-95-16,35-6-104 15,-35 6-79-15,34-8-59 16</inkml:trace>
  <inkml:trace contextRef="#ctx0" brushRef="#br0" timeOffset="1084">9000 416 319 0,'0'0'91'15,"0"0"-6"-15,0 0-43 0,0 0 0 16,0 0-1-16,29 0-41 16,-29 0 25-16,30 0-14 15,-30 0-11-15,0 0 16 0,0 0 2 16,29-11-24-16,-29 11 2 15,0 0 12-15,0 0-16 16,0 0 4-16,0-28 11 0,0 28-11 16,0 0 29-16,0 0-25 15,-39-19 15-15,39 19 22 0,-30-12-37 16,30 12 6-16,0 0-3 16,0 0 15-16,0 0 2 0,0 0-20 15,0 0-7-15,0 0 11 16,0 0 17-16,0 0-16 0,0 0 0 15,0 0-2 1,0 0 3-16,0 0-9 0,25-5-1 16,-25 5 1-16,0 0 15 15,0 0-12-15,0 0 13 0,0 0-13 16,15-28 13-16,-15 28 2 16,0 0-11-16,0 0 3 0,0 0-7 15,0 0-8-15,0 0 8 16,-34-11-14-16,34 11-68 0,0 0-54 15,0 0-89-15</inkml:trace>
  <inkml:trace contextRef="#ctx0" brushRef="#br0" timeOffset="1452">9295 1285 684 0,'0'0'164'16,"0"0"-25"-16,30 12-1 15,0-9 27-15,4-3-81 0,6-3-16 16,4 0-36-16,-5 3-24 16,-4-3-5-16,-1 0 12 0,-34 3-21 15,30 0-21-15,-30 0-117 16,0 0-73-16,0 0-40 0,0 0-27 15</inkml:trace>
  <inkml:trace contextRef="#ctx0" brushRef="#br0" timeOffset="1647">9108 1385 578 0,'0'0'170'0,"0"0"9"0,0 0-43 16,0 0-35-16,0 0-20 0,45 0-30 16,-1 0-13-16,-5-3-23 15,-39 3-43-15,44-2-113 16,-14-4-111-16,-30 6-120 16</inkml:trace>
  <inkml:trace contextRef="#ctx0" brushRef="#br0" timeOffset="2011">8576 466 480 0,'0'0'113'0,"0"0"26"0,0 0 8 16,0 0 34-16,0 0-86 16,0 0-56-16,0 0 11 0,0 0 83 15,0 0 25-15,0 0-14 16,0 31-3-16,5 5-78 0,10 8 18 15,0 7-47-15,9-5-5 16,-4 5-21-16,5-4-22 16,-1-3-105-16,-4-8-151 15,-1-3-78-15,-19-33-41 0,20 31-2 16</inkml:trace>
  <inkml:trace contextRef="#ctx0" brushRef="#br0" timeOffset="2375">8438 736 532 0,'0'0'118'15,"0"0"44"-15,0 0 13 16,0 0 3-16,0 0-33 0,0 0-2 15,-15 30-1-15,15-30-17 16,-15 34 14-16,15-34-21 0,-34 33 0 16,-1-11-55-16,-4-5 20 15,-5-4-46-15,-15-4 8 0,-6-3-13 16,-8-1-11-16,-11-5-16 16,-5-3-9-16,-5-2 22 15,6-1-34-15,-2-5 28 0,12-3-20 16,4-3 8-16,5 1 0 15,5-1-20-15,14-2-41 16,1 4-44-16,10 2-31 0,9-1-87 16,30 14-77-16,-39-14-101 15,39 14-93-15</inkml:trace>
  <inkml:trace contextRef="#ctx0" brushRef="#br0" timeOffset="2573">7279 580 1132 0,'45'-11'301'16,"9"3"31"-16,10-4-64 16,5 7-100-16,5-1-73 0,5 1-55 15,-10 2-113-15,-5 3-167 16,-5 0-248-16,-19 0-92 0</inkml:trace>
  <inkml:trace contextRef="#ctx0" brushRef="#br0" timeOffset="2848">6575 430 1440 0,'0'0'185'0,"0"0"17"16,0 0-21-16,0 0 2 16,0 0-76-16,0 0-30 15,29 22-15-15,1 12-53 0,-1 2 6 16,-4 6-10-16,-5 2-30 15,-5-3-92-15,0 7-165 0,-11-4-179 16,-4-5-97-16</inkml:trace>
  <inkml:trace contextRef="#ctx0" brushRef="#br0" timeOffset="3495">6190 413 934 0,'0'0'99'16,"0"0"-2"-16,0 0 4 0,0 0 81 16,0 0-36-16,0 0-21 15,0 0-17-15,35 23-35 16,-5 7 0-16,-1 4-35 0,-10-1-10 15,2 3-20-15,-7-5 3 16,-9-1-11-16,0 1 9 0,-15-4 8 16,10-27-33-16,-29 37 16 15,-6-13-49-15,-5-4 33 16,1-9-28-16,0-6-21 0,-6-2 22 16,11-9-46-16,-1-4 47 15,6-10-84-15,29 20 52 0,-34-36 25 16,13 5 11-16,21 31 38 15,-9-30 8-15,9 30-8 0,0 0-20 16,0 0 25-16,0 0 10 16,30-6 5-16,-30 6 19 15,34 20-18-15,-34-20 12 0,35 36-22 16,-11-5-4-16,-24-31 17 16,15 30-4-16,-15-30-3 15,0 31 1-15,0-31 3 0,0 0-19 16,-45 31-26-16,6-15-12 15,0-8-27-15,4-5 37 0,1-6-54 16,4-5-33-16,30 8 41 16,-30-25 19-16,30 25 12 0,-10-28 27 15,10 28-12-15,0 0 32 16,30-17 40-16,-5 12 12 16,-25 5 20-16,30 19 35 0,-30-19-6 15,19 40 25-15,-9-4-18 16,-20-3-38-16,-9 0-1 15,-11 1-38-15,-5-4-12 0,0-6-42 16,-4-1-90-16,39-23-115 16,-44 20-92-16,14-9-15 0,30-11-14 15</inkml:trace>
  <inkml:trace contextRef="#ctx0" brushRef="#br0" timeOffset="3911">6486 150 880 0,'0'0'169'16,"34"0"3"-16,-34 0 10 15,0 0-57-15,0 0-43 0,0 0-32 16,0 0-33-16,0 0 9 15,0 0-15-15,0 0-20 0,0 0 15 16,-39 24-6-16,39-24-65 16,-44 15 39-16,9-7 16 0,35-8-13 15,-34 5 10-15,34-5 9 16,0 0-9-16,-35-2-16 16,35 2 6-16,0 0-71 15,0 0 74-15,0 0 4 0,0 0 7 16,0 0 19-16,0 0 5 15,0 0-10-15,0 0 5 0,-39-20 91 16,39 20 9-16,-30 11-56 16,0 8-22-16,-4 4-11 0,-1 2-4 15,-4 3-17-15,0-4 15 16,4 2-177-16,-9-1-91 0,4-3-128 16,1 3-32-16</inkml:trace>
  <inkml:trace contextRef="#ctx0" brushRef="#br0" timeOffset="4236">5687 610 686 0,'-5'30'262'16,"5"-30"16"-16,-10 39-83 15,-4-8-57-15,14-31-22 0,-20 36-69 16,-5-6 2-16,25-30-24 15,-34 37 0-15,4-10-101 0,30-27-90 16,-39 31-98-16,9-12-63 16,30-19-34-16</inkml:trace>
  <inkml:trace contextRef="#ctx0" brushRef="#br0" timeOffset="4827">5461 540 567 0,'0'0'99'0,"0"0"108"0,0 0 33 16,0 0-47-16,0 0-98 15,0 0-28-15,0 0-34 16,0 31-19-16,0-31-14 0,-15 30 39 15,15-30-60-15,0 0 34 16,0 0-36-16,-35 28-20 16,35-28 8-16,-34 14-16 0,34-14 5 15,0 0 2-15,-40-8 0 16,40 8 39-16,0 0-32 0,-34-19 48 16,34 19-21-16,0 0-5 15,0 0 43-15,0 0 33 0,-39 13 32 16,39-13-39-16,-20 33-30 15,20-33 31-15,-5 48-42 0,5-9 24 16,0-39-19-16,10 41-15 16,-10-41 2-16,19 36 10 15,-19-36-33-15,0 0 21 16,0 0 2-16,0 0-5 0,0 0-8 16,0 0-5-16,0 0 18 15,0 0-21-15,0 0-13 0,-29-44-2 16,4 5-8-16,0 6 57 15,25 33-33-15,-39-37 46 0,39 37-43 16,-44-16 70-16,10 13 25 16,9 14 26-16,25-11-1 0,-35 42 37 15,15 0-30-15,1 2-13 16,9 3-29-16,10-2 0 0,5-1-38 16,5 3 8-16,4-8-32 15,11 0 3-15,-25-39-86 16,44 45-199-16,-4-15-230 15,4-11-95-15</inkml:trace>
  <inkml:trace contextRef="#ctx0" brushRef="#br0" timeOffset="5008">5318 1257 1505 0,'0'0'265'16,"0"0"3"-16,0 0-103 16,49 0-60-16,1-6-93 0,-6-2-150 15,5-6-283-15,-4 0-142 16</inkml:trace>
  <inkml:trace contextRef="#ctx0" brushRef="#br0" timeOffset="5224">5017 377 1097 0,'55'-28'18'0,"-1"11"-64"0,5 6-119 16,0 3-131-16</inkml:trace>
  <inkml:trace contextRef="#ctx0" brushRef="#br0" timeOffset="5899">4494 543 467 0,'-25'-6'134'0,"25"6"30"0,0 0-7 15,-30 0-13-15,30 0 28 16,0 0-21-16,0 0-13 0,-19 28 13 16,14 0-20-16,5-3-55 15,5 3-14-15,0-3-34 0,-1 0-17 16,-4 0 29-16,-9-3-33 16,-6 0 23-16,-9 1-30 15,-21-1 8-15,-4-3 5 16,-16 1-17-16,-8-4 6 0,-11 1-7 15,0-9 18-15,0-2-19 16,5-3 25-16,5-3-30 0,5-3 18 16,15 0-2-16,5 0-52 15,14-2-101-15,35 5-155 16,-30-9-138-16,30 9-64 0</inkml:trace>
  <inkml:trace contextRef="#ctx0" brushRef="#br0" timeOffset="6331">4919 101 657 0,'0'0'48'0,"0"0"39"16,0 0 80-16,0 0 18 16,0 0-27-16,-6 25-55 0,6-25-66 15,-40 36 2-15,-4-5-23 16,-1-6-2-16,-4-2 4 0,10-4-23 16,-6-2 5-16,6-4 16 15,4-5-30-15,6-2 14 16,29-6-19-16,-35-3-29 0,35 3-33 15,0 0 4-15,0 0 47 16,-19-30 11-16,19 30 13 0,-5-27-15 16,5 27 21-16,0 0 8 15,0 0 38-15,5-28-12 0,-5 28 5 16,0 0 27-16,0 0-8 16,0 0 7-16,0 0-9 15,-44 25-63-15,9-4 39 16,-10 5-58-16,6-1-100 0,-10-1-142 15,-1-1-92-15</inkml:trace>
  <inkml:trace contextRef="#ctx0" brushRef="#br0" timeOffset="7026">3858 404 313 0,'0'0'67'16,"0"0"-6"-16,0 0 36 15,0 0 23-15,0 0 5 16,0 0-24-16,0 0-18 0,15 39-31 15,-1-6-8-15,-4-5-7 16,-10-28-3-16,10 33-18 0,-10-3 61 16,0-30 17-16,-15 34-51 15,-10-7 32-15,-9-2-41 16,-16 1-27-16,2-4 48 0,-17-3-23 16,-4 1 51-16,-4-7-4 15,-11 1-2-15,0-2-10 0,-5-7-2 16,-5-5-19-16,1 3 37 15,-1-6-4-15,15 3-23 0,10-3-45 16,10 3 13 0,15-2-12-16,9 2-3 0,35 0-93 15,-29-3-82-15,29 3-157 16,0 0-99-16,0 0-14 0</inkml:trace>
  <inkml:trace contextRef="#ctx0" brushRef="#br0" timeOffset="7563">4297 62 439 0,'0'0'104'0,"0"0"4"15,0 0 2-15,0 0-11 16,0 0-20-16,-35 39-15 0,-5-3-26 16,-4-5 20-16,-5-4-19 15,-5 1-16-15,0 0-23 0,0 0 9 16,-1 0-6-16,6-10-3 16,4 2-4-16,10-6-21 15,6-5-19-15,29-9-25 0,0 0-16 16,0 0-19-16,0 0-5 15,-10-40 20-15,15 1 31 16,10 3 29-16,0 3 12 16,-15 33 7-16,19-31 14 0,-19 31 32 15,0 0 18-15,0 0 18 16,0 0 19-16,0 0-12 0,0 0-11 16,0 0-38-16,-34 20-20 15,5 2-94-15,-6 0-109 0,1 1-151 16</inkml:trace>
  <inkml:trace contextRef="#ctx0" brushRef="#br0" timeOffset="8427">2221 709 575 0,'0'0'152'15,"0"0"21"-15,0 0-63 16,0 0-33-16,0 0 10 0,0 0-74 15,0 0-16-15,15-28 29 16,-5-5-35-16,0 0-4 16,-1 2-18-16,6 0 4 0,-15 31 9 15,20-28 0-15,-20 28 0 16,0 0 0-16,30-8 35 16,-30 8-8-16,34 14-31 0,-9 6 25 15,-25-20 1-15,39 28 18 16,1-3-35-16,-11-9 13 15,-4-2 9-15,-25-14-9 0,0 0-10 16,30 11 13-16,-30-11 18 16,0 0-17-16,0 0-10 0,0 0-6 15,0 0 1-15,-40 14 17 16,0-9 8-16,-4 4-23 0,-5-6-8 16,4 2 29-1,1-2 48-15,5-3-21 0,5-3 7 16,-1-5 25-16,5-1 30 15,30 9-34-15,-34-21-40 0,34 21 42 16,-20-36-48-16,5 5-3 16,11 0 9-16,-2-2-33 15,6 0 10-15,6 2-9 0,-6 0-8 16,4 6-11-16,-4 25 35 16,0 0-94-16,5-36-135 0,-5 36-63 15,10-25-76-15</inkml:trace>
  <inkml:trace contextRef="#ctx0" brushRef="#br0" timeOffset="8630">2241 273 1135 0,'0'0'294'0,"0"0"-13"15,35-5-53-15,-35 5-100 16,29 0-76-16,-29 0-22 0,0 0-90 16,0 0-192-16,0 0-198 15,0 0-36-15</inkml:trace>
  <inkml:trace contextRef="#ctx0" brushRef="#br0" timeOffset="9071">1724 398 825 0,'0'0'188'16,"0"0"67"-16,0 0 3 15,0 0-56-15,0 0-56 16,-6 39-57-16,12-3-14 15,3 3-21-15,1 0 15 0,-5-3-31 16,-15 2-19-16,0-2 18 16,-15 1-41-16,-9-1 23 0,-10-6-17 15,-10 1 5-15,-6-9 0 16,1-2-16-16,-5-4 6 16,0-10-7-16,5-6-34 0,5-8 16 15,4-9-29-15,11-2 33 16,5-7 18-16,34 26-13 0,-30-25 31 15,30 25-12 1,-30-16 26-16,30 16 11 0,-29 5 25 16,4 12 46-16,25-17-38 15,-30 39-5-15,-4-5 1 0,5-1-51 16,-11 0 12-16,1-5-27 16,-1-1 0-16,-4-4-81 0,5-7-110 15,4-2-110-15,35-14-142 16,-34 6-18-16,34-6-29 15</inkml:trace>
  <inkml:trace contextRef="#ctx0" brushRef="#br0" timeOffset="9287">1856 9 1077 0,'35'-8'238'16,"-35"8"35"-16,0 0-40 0,0 0-61 16,0 0-99-16,0 0-10 15,-40 39-27-15,1-9-70 0,-5 1-109 16,-6-3-136-16,1-4-144 16,-5 4-11-16</inkml:trace>
  <inkml:trace contextRef="#ctx0" brushRef="#br0" timeOffset="9492">747 504 831 0,'0'0'209'0,"0"0"2"16,0 0-35-16,45-17-37 0,4 0-93 15,0 3-11-15,1-2-28 16,-6 4-141-16,-5 1-89 16,-9 1-85-16,-30 10-25 0</inkml:trace>
  <inkml:trace contextRef="#ctx0" brushRef="#br0" timeOffset="9924">698 661 569 0,'0'0'138'0,"0"0"12"0,0 0 25 16,0 0 12-16,0 0-62 16,0 0-16-16,0 0-51 15,0 0 5-15,0 0-21 0,0 0-48 16,-34-8 39-16,-1 14 4 15,-4 8 13-15,0 5-2 0,-1 4-22 16,-4 7 12-16,9 1 10 16,6 5-20-16,4 0 22 15,5 3-34-15,0 2 16 0,11-2-15 16,-1 0 16-16,5-2 10 16,-5-4-4-16,0-3 40 0,10-30-25 15,-25 39 19 1,25-39-46-16,-44 34 1 0,4-16 9 15,6-3-1-15,-5-12 23 16,4-6-9-16,5-12 2 0,30 15-28 16,-29-41-2-16,14-6-17 15,15-6-1-15,10-14-4 0,5-2-4 16,15 0-27-16,4-1-115 16,5 9-143-16,6 8-225 15,-1 11-146-15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36:31.18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0 393 0,'0'0'68'0,"0"0"-3"16,0 0 9-16,0 0 1 0,0 0-25 16,0 0-30-16,0 0-14 15,0 0-2-15,0 0 17 16,0 0-53-16,0 0 64 15,0 0-6-15,0 0-11 0,0 0-15 16,0 0 0-16,0 0 9 16,0 0 8-16,34 0 0 15,-34 0-7-15,50 8-3 0,-10 0 0 16,-1 4 15-16,5-1 4 16,-4 5-3-16,4 1-1 0,0-3-13 15,6 3 17-15,4-1-26 16,0 4-5-16,5-1 18 15,0 6-10-15,0 0-10 16,6-3 4-16,-7 6 3 16,7-3 29-16,-1 5 0 0,0 0-10 15,0 1 4-15,10 2-27 16,0-2 12-16,0 0 1 0,5 2-4 16,-6 0 5-16,7 0 15 15,-7 0-14-15,1 0-3 16,-5-2-2-16,5 2 11 0,-5-2 8 15,0-1-34-15,-5 3 18 16,5-5-9-16,-5 3 37 16,1-1-43-16,8-2 32 15,1 2 36-15,0 0-46 0,5-2 21 16,0 0-58-16,4 0 29 16,-4-4 13-16,5 4-25 15,0 0 24-15,0-3-11 0,-1 3 2 16,1-3-11-16,-5 0 42 15,0-3-21-15,-10-3-25 0,-5 3 15 16,-4-2-9-16,-12-4 25 16,-3-1-46-16,-45-15 30 15,49 13-32-15,-49-13 28 0,40 14-3 16,-40-14-24 0,0 0 46-16,0 0-26 0,0 0 8 15,0 0-16-15,0 0 14 16,0 0-11-16,0 0-4 0,0 0-7 15,0 0 24-15,0 0-11 16,0 0 3-16,0 0-31 16,0 0-17-16,-35-36 12 0,35 36 25 15,-39-30 11-15,39 30 7 16,-39-31-26-16,39 31-4 0,-35-30-2 16,35 30-4-16,-30-34 18 15,30 34-1-15,0 0 8 16,-34-33-6-16,34 33 20 0,0 0-7 15,0 0 11-15,0 0-19 16,0 0-11-16,0 0 9 16,0 0 11-16,0 0 35 15,0 0-19-15,0 0-9 0,0 0 23 16,0 0-3-16,30 41-6 16,-30-41 15-16,48 42-21 15,-8-14-7-15,-1-3 17 0,-4-6-23 16,-35-19 7-16,49 20-30 15,-14-10 34-15,-35-10-12 16,0 0 9-16,39 9-9 0,-39-9 28 16,0 0-13-16,0 0-16 15,0 0-7-15,0 0 9 16,0 0-33-16,0 0 48 16,0 0-18-16,0 0-3 0,0 0 26 15,0 0-26-15,-34-17 50 16,34 17-3-16,-44 0-18 0,9 3 39 15,35-3-50-15,-45 11 10 16,16-2-11-16,29-9 10 16,-40 13 8-16,40-13-32 0,0 0 12 15,-34 20-8-15,34-20 0 16,0 0 11-16,0 0-18 16,0 0 27-16,0 0-2 15,0 0-25-15,0 0 13 0,-30 33-8 16,30-33-9-16,0 0-31 15,0 0-154-15,0 0-146 16,0 0-132-16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36:37.33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2525 2199 797 0,'0'0'176'16,"0"0"59"-16,0 0-66 15,0 0 7-15,0 0-43 16,0 0 2-16,-10 24-31 0,10-24-13 15,0 0-24-15,-24 26-11 16,-6-10-35-16,10-4 9 0,20-12 1 16,-35 0 2-16,16 0-13 15,19 0-2-15,-29-9-3 0,29 9-3 16,0 0 5-16,-25-30 8 16,10 2-15-16,10-3-10 0,5-7-10 15,0-4 4-15,5-2 10 16,0-1 10-16,0 4-14 0,-5 7-13 15,5 9-35 1,-5 25-106-16,0 0-53 0,0 0-107 16,0 0-105-16,0 0-28 15</inkml:trace>
  <inkml:trace contextRef="#ctx0" brushRef="#br0" timeOffset="180">2333 2368 1653 0,'19'22'373'0,"-19"-22"-39"15,0 0-93-15,0 0-102 16,0 0-67-16,15 16-30 0,-15-16-86 16,0 0-210-16,0 0-281 15,0 0-201-15</inkml:trace>
  <inkml:trace contextRef="#ctx0" brushRef="#br0" timeOffset="621">1893 2223 811 0,'0'0'313'0,"0"0"3"16,0 0 0-16,10 34-65 0,-10-6-25 16,0-6-38-16,0-22-57 15,-10 27-33-15,10-27-40 0,-25 31-32 16,25-31-5-16,-29 25-12 15,-1-6-35-15,30-19-96 0,-39 14-139 16,39-14-153-16,-50 6-144 16,50-6 4-16</inkml:trace>
  <inkml:trace contextRef="#ctx0" brushRef="#br0" timeOffset="841">1839 2055 940 0,'0'0'226'0,"10"-33"11"0,-10 33-63 16,0 0-106-16,0 0-36 15,0 0 11-15,0 0-29 16,0 0-107-16,29-28-134 0,-29 28-81 15,25-11-69-15</inkml:trace>
  <inkml:trace contextRef="#ctx0" brushRef="#br0" timeOffset="-4048">2343 1109 553 0,'0'0'147'0,"0"0"18"15,0 0-35-15,39-2-12 16,-15 2-38-16,-24 0 0 16,35 2-5-16,-35-2-13 15,30 11 44-15,-30-11-72 0,35 14 18 16,-35-14-10-16,0 0 58 15,29 28-61-15,-29-28 1 0,0 0-31 16,0 0 4-16,0 0 10 16,-20 30-51-16,20-30-28 15,-44 17-36-15,14-11 30 0,-5-6-50 16,35 0 21-16,-29-3 28 16,29 3-5-16,0 0 27 0,-34-33-4 15,24 5 2-15,10 28 30 16,0-28 10-16,0 28-5 15,0 0-10-15,0 0-5 16,0 0 31-16,0 0 41 0,0 0 30 16,0 0-26-16,0 0-23 15,0 0 22-15,0 0-24 16,0 0 32-16,-10 30-76 0,10-30 50 16,-35 23-53-16,35-23 43 15,-34 13-39-15,-6-7-7 0,40-6-41 16,-29 0 27-16,29 0-43 15,-25-11 23-15,25 11-14 16,-25-31-6-16,15 4 9 16,10 27 39-16,-5-30 14 0,5 30 2 15,0 0-1-15,0 0 9 16,0 0 4-16,0 0 53 16,0 0 36-16,0 0-16 0,0 0 31 15,0 0-47-15,0 0-21 16,-25 30 10-16,25-30-2 0,-10 27-37 15,10-27 6-15,0 0-13 16,0 0 46-16,0 0-36 16,0 0 24-16,-34 15-23 15,34-15-2-15,-35-3-12 0,35 3 17 16,-29-20-42-16,9-8 42 16,5-2-2-16,0-6-12 0,6 0-8 15,4-3 3-15,-5-3 12 16,10 1-3-16,0 2 8 15,0 6-26-15,0 8 25 0,0 25-43 16,0-28 52-16,0 28-39 16,0 0 43-16,0 0-49 0,0 0 34 15,0 0-18-15,0 0 13 16,0 0-22-16,0 0 39 16,-10 42-12-16,10-6 69 0,10 0 3 15,-10 0-34-15,15 0 51 16,-6 0-7-16,6 3 16 15,-5 0-58-15,5-3-2 16,-15-3-25-16,10-2-4 0,-10-31-7 16,5 33-7-16,-5-33-2 15,-5 33-23-15,5-33 41 0,0 0-53 16,0 0 4-16,0 0-49 16,0 0-51-16,0 0-67 15,-35 11-46-15,35-11-71 0,-39-8-6 16,39 8 16-16</inkml:trace>
  <inkml:trace contextRef="#ctx0" brushRef="#br0" timeOffset="-3691">2328 843 650 0,'0'0'157'16,"15"-27"-14"-16,-15 27-40 16,0 0-36-16,15-31-1 0,-15 31-10 15,0 0-8-15,24-25 31 16,-24 25-9-16,24-14-21 0,-24 14-47 15,40-2 36-15,-40 2-2 16,25 5 11-16,-25-5-1 0,0 0 16 16,29 25-3-16,-29-25-43 15,15 33-16-15,-15-6 18 16,0-27-12-16,-5 39-56 0,-9-11-114 16,14-28-138-16,-35 31-85 15,15-9-58-15</inkml:trace>
  <inkml:trace contextRef="#ctx0" brushRef="#br0" timeOffset="-3208">1770 901 515 0,'-15'-28'75'0,"15"28"33"0,0 0-20 16,0 0-2-16,0 0 5 15,0 0-7-15,0 0-10 16,0 0 10-16,0 0-10 0,0 0-37 16,0 0 10-16,0 0 33 15,0 0 0-15,0 0 67 16,0 0 17-16,0 0-16 0,30 36-42 15,-6 3-5-15,-4-5-41 16,0-1-3-16,-1 0-18 0,1-2-18 16,-5-3-18-16,-15-28-1 15,0 0-82-15,25 36-118 0,-25-36-127 16,0 0-43-16,0 0-57 16,0 0-31-16</inkml:trace>
  <inkml:trace contextRef="#ctx0" brushRef="#br0" timeOffset="-2768">1770 513 434 0,'0'0'63'16,"0"0"39"-16,0 0 2 15,0 0-38-15,0 0 21 16,-6 36-43-16,-3-5-12 0,9-31 10 16,-15 41-7-16,15-41-41 15,-20 39 18-15,20-39-12 0,0 0 0 16,-29 33 5-16,29-33-5 15,0 0-23-15,0 0 49 0,0 0-38 16,0 0-8-16,0 0 26 16,0 0-3-16,-35-33 10 0,35 33 2 15,0 0 10 1,0 0-7-16,0 0 1 0,0 0 34 16,0 0 36-16,0 0 20 15,0 0-19-15,0 0-86 0,-30 22 23 16,30-22-11-16,0 0 1 15,-34 39-103-15,34-39-116 0,-30 33-120 16,30-33-66-16</inkml:trace>
  <inkml:trace contextRef="#ctx0" brushRef="#br0" timeOffset="-2360">1389 1087 714 0,'0'0'151'0,"0"0"-19"0,0 0-46 15,0 0-28-15,0 0 0 16,0 0-27-16,0 0-27 0,0 0 34 15,20 39 1-15,-20-39-20 16,0 0 12-16,0 0 46 16,0 0-49-16,0 0-43 15,0 0 37-15,0 0 3 0,0 0-19 16,0 0 39-16,-29 17 18 16,29-17 0-16,0 0 0 0,-45 19 35 15,45-19 29-15,-34 27-40 16,34-27-28-16,0 0-12 15,-40 42-26-15,40-42-2 0,-25 33-34 16,25-33 31-16,0 0-59 16,-29 33-161-16,29-33-128 0,0 0-89 15,0 0 16-15</inkml:trace>
  <inkml:trace contextRef="#ctx0" brushRef="#br0" timeOffset="-2151">1251 965 981 0,'29'-36'223'0,"-29"36"-57"16,45-28-33-16,-45 28-102 15,45-22-15-15,-11 11 17 16,-34 11-49-16,45-8-119 15,-45 8-135-15,24-6-74 0,-24 6-20 16</inkml:trace>
  <inkml:trace contextRef="#ctx0" brushRef="#br0" timeOffset="-1459">1137 826 882 0,'0'0'255'0,"0"0"-12"16,0 0-84-16,0 0-77 16,0 0-31-16,5 47-4 0,-5-8-7 15,0-6-54-15,0-33 32 16,0 37-16-16,0-37-9 0,-5 33 12 15,5-33-10-15,0 0-101 16,0 0-3-16,0 0 35 0,0 0 4 16,-30 22-21-16,30-22 31 15,0 0-12-15,0 0 21 16,-34-19 48-16,34 19-16 16,0 0 31-16,0 0 32 0,0 0-41 15,0 0 80-15,0 0 9 16,0 0-34-16,0 0-22 0,0 0-15 15,0 0 28-15,0 0-19 16,-10 33-30-16,10-33 9 16,0 0 6-16,0 0 6 0,-20 36-36 15,20-36 20-15,0 0 4 16,0 0-7-16,-39 22-10 0,39-22 1 16,0 0-38-16,-35-2-35 15,35 2 28-15,0 0 12 16,0 0 12-16,-29-37 31 15,29 37-32-15,0 0 32 0,-15-33 22 16,15 33-31-16,0 0-11 16,0 0 58-16,0 0 27 0,0 0-16 15,-35 6 38-15,35-6-27 16,0 0 12-16,-44 27 14 0,9-4 3 16,35-23-49-16,-44 22-9 15,-1-3-7-15,1-8-20 0,-1 0-23 16,-4-8 28-16,0 3 3 15,-1-6-20-15,1-3 9 16,4-3 5-16,1-2 4 16,4-3-34-16,6-3 21 0,34 14 23 15,-44-19-23-15,44 19-32 16,0 0-125-16,-31-23-170 0,31 23-154 16</inkml:trace>
  <inkml:trace contextRef="#ctx0" brushRef="#br0" timeOffset="-1263">377 1408 1750 0,'39'12'405'0,"5"-7"-33"15,6-2-98-15,9-6-98 16,-5 1-95-16,-9-1-45 0,14-6-44 15,-15-2-157-15,-4-2-223 16,-5-7-310-16,-6-8-126 0</inkml:trace>
  <inkml:trace contextRef="#ctx0" brushRef="#br0" timeOffset="-1008">1646 0 1394 0,'0'0'161'0,"0"0"89"16,0 0-63-16,0 0-94 15,0 0-37-15,0 0-31 0,-54 26-17 16,-1 10-13-16,1 8 16 15,-10 8-19-15,-10 7-90 16,-1 5-136-16,-3 2-166 0,-7 3-87 16</inkml:trace>
  <inkml:trace contextRef="#ctx0" brushRef="#br0" timeOffset="-748">26 1603 1218 0,'0'0'234'0,"-30"30"94"0,30-30-37 16,0 0-94-16,0 0-73 15,0 0-76-15,0 0-22 0,0 0-46 16,0 0-118-16,0 0-227 16,0 0-198-16,39 6-80 15</inkml:trace>
  <inkml:trace contextRef="#ctx0" brushRef="#br0" timeOffset="1504">1685 2141 804 0,'0'0'167'0,"0"0"53"0,25-36-38 16,-25 36-128-16,0 0-23 16,0 0-8-16,35-26 30 0,-35 26 28 15,0 0 13-15,25 9-6 16,-25-9-11-16,0 0-24 0,15 39-20 15,-15-9-9-15,0-30-17 16,0 36 1-16,0-36-8 0,-21 33 0 16,21-33-11-16,-29 25-87 15,29-25-70-15,-40 17 10 0,40-17 19 16,-39-3 6-16,5-5 3 16,34 8 13-16,0 0 43 15,-30-34 13-15,30 34 31 0,-15-33 45 16,15 33-2-16,0 0 8 15,0 0 19-15,0 0 105 0,0 0-19 16,0 0-26-16,0 0-49 16,0 0-7-16,0 0-14 0,0 0-9 15,-15 36 30-15,15-36-33 16,0 0 5-16,0 0-14 0,-25 31 7 16,25-31-44-16,0 0-53 15,0 0-9-15,-34 14-8 16,34-14 3-16,0 0-25 15,0 0 38-15,-15-33 0 0,10 2 49 16,5 31 33-16,0-30 2 16,0 30 32-16,0 0 28 0,0 0 35 15,0 0 140-15,0 0-53 16,0 0-8-16,0 0-31 0,-30 13-19 16,30-13-44-16,-44 20-7 15,15-4-36-15,-6-4-4 0,10-7-17 16,-15-2-4-16,15 0-17 15,25-3 5-15,-39-6-21 16,39 6-112-16,-34-11-93 0,34 11-127 16,0 0-80-16,-30-39-48 15</inkml:trace>
  <inkml:trace contextRef="#ctx0" brushRef="#br0" timeOffset="1705">1522 1739 1342 0,'40'-9'297'16,"-40"9"21"-16,39-3-95 16,-39 3-98-16,35 0-73 0,-35 0-26 15,30 3-165-15,-30-3-297 16,0 0-102-16,0 0-44 0</inkml:trace>
  <inkml:trace contextRef="#ctx0" brushRef="#br0" timeOffset="1876">1483 1888 1015 0,'39'-11'184'0,"-4"3"-63"16,-35 8-78-16,44-9-11 0,-44 9-131 16,30 6-143-16,-30-6-82 15</inkml:trace>
  <inkml:trace contextRef="#ctx0" brushRef="#br0" timeOffset="2540">1177 2223 648 0,'0'0'141'16,"0"0"23"-16,0 0 2 15,0 0-40-15,0 0-10 0,0 0-27 16,0 0 32-16,0 0 6 16,0 0-68-16,0 0-34 0,0 0-20 15,0 0-3 1,0 0 19-16,0 0-9 0,0 0-17 16,0 0 19-16,0 0-10 15,0 0-7-15,0 0-11 0,-20-30 27 16,20 30-20-16,-10-27 7 15,10 27 20-15,-5-28 14 0,5 28-15 16,0 0 2-16,-5-31-5 16,5 31 13-16,0 0-7 0,0 0-29 15,0 0 16-15,0 0-1 16,0 0-6-16,0 0 1 0,0 0 2 16,0 0-8-16,0 0-3 15,0 0 6-15,0 0 21 0,0 0-13 16,0 0-18-16,0 0 7 15,0 0 29-15,0 0 13 16,0 0 4-16,0 0 3 0,0 0 60 16,0 0-23-16,-30 39 0 15,11-6-26-15,9-2-18 0,0 0 9 16,-5-7 4-16,-4 1-22 16,-2-2-5-16,-13-4-17 0,-5 0-8 15,-11-5-9-15,0-3-4 16,-4-5 0-16,0-3-22 15,0-6-14-15,-5-6 6 0,9-2-11 16,0-2-12-16,2-7 4 16,-2 1 4-16,20-1 12 15,-5 4-27-15,35 16-57 0,0 0-158 16,-14-33-88-16,14 33-13 16,10-26-34-16</inkml:trace>
  <inkml:trace contextRef="#ctx0" brushRef="#br0" timeOffset="2722">959 2409 1296 0,'30'0'219'0,"0"-3"-30"15,-6 1-88-15,11-4-65 16,-15-2-19-16,-20 8-176 0,44-17-152 15,-44 17-82-15,30-36-44 16</inkml:trace>
  <inkml:trace contextRef="#ctx0" brushRef="#br0" timeOffset="2933">1301 1619 1659 0,'0'0'350'0,"-35"20"-21"16,35-20-73-16,-40 31-67 0,11-4-81 15,-6 0-48-15,10 1-27 16,-5 0-14-16,1-6-19 0,-6 0-125 16,1 1-200-16,-1-7-289 15,1 1-146-15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36:41.57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122 1069 688 0,'0'0'147'0,"0"0"105"15,0 0 28-15,0 0-29 0,0 0-88 16,-35 2-26-16,35-2-102 16,0 0 4-16,0 0-30 0,0 0-3 15,-34-28-6-15,34 28 0 16,-25-38 10-16,10-1-20 16,5 0 23-16,10-8-20 0,0-6 18 15,5-11-19-15,5-5 8 16,0-6-12-16,5 6 17 15,-1-1-18-15,-4 9 24 0,5 6-34 16,-5 8 36-16,-1 5-40 16,6 9 30-16,0 2-10 15,-15 31 13-15,15-31-3 16,-15 31-3-16,20-27-5 0,-20 27-5 16,0 0 0-16,39-19 36 15,-9 4-50-15,-1 13 42 0,1-1-27 16,5 3 16-16,4 3-7 15,5-1 4-15,5 4-13 16,1 3 9-16,9-4-15 0,5 3 8 16,-5-2 7-16,0-1-9 15,-9 1 9-15,-11-3-3 16,-9 0 3-16,-30-3 17 16,0 0-23-16,24 2-10 0,-24-2-17 15,0 0-57-15,0 0-62 16,0 0 152-16,0 0-244 15,0 0-16-15,0 0 17 0,0 0 12 16,-20-25 11-16,20 25 17 16</inkml:trace>
  <inkml:trace contextRef="#ctx0" brushRef="#br0" timeOffset="316">713 0 466 0,'0'0'63'16,"0"0"81"-16,0 0 21 15,0 0-32-15,0 0 6 0,0 0-15 16,0 0 4-16,34 20-20 16,1-6 20-16,4-1 26 15,11-1-35-15,-1-1-15 0,0-3-41 16,1-3-42-16,-11 1-11 16,-9 0 9-16,-30-6-6 0,0 0-28 15,34 3 10-15,-34-3 14 16,0 0-32-16,0 0 16 0,0 0-10 15,0 0 17 1,-34 21 9-16,-1 2-23 0,-5-1 16 16,-4 6 6-16,0 2 2 15,0 1-29-15,-1 2 41 0,6-2-22 16,4-4-79-16,-5-1-39 16,21-2-152-16,19-24-150 0,-29 23-70 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36:43.02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2592 360 568 0,'0'0'129'16,"0"0"13"-16,0 0 11 0,35 23 23 15,-35-23-32-15,19 33-61 16,-19-33 20-16,30 30-40 0,-30-30-25 16,15 28 5-16,-15-28-52 15,0 0 35-15,0 0-22 0,0 0 27 16,-10 28-24-16,10-28 8 16,0 0-21-16,0 0-35 15,-35 10 6-15,35-10-25 0,0 0 10 16,0 0 11-16,-9-33-32 15,9 6 42-15,0 27 14 16,0-28 10-16,0 28 11 0,0 0-20 16,0 0-5-16,0 0 43 15,0 0 28-15,0 0-27 0,0 0 36 16,0 0-39-16,0 0 31 16,0 0 34-16,0 0-31 0,0 33 9 15,0-33-53-15,-25 25 15 16,-4-5-14-16,-1-7-16 15,-5-1 11-15,-4-7-13 16,5-2-9-16,-11-3-22 0,15-5-1 16,-4-1 21-16,34 6-16 15,0 0-6-15,0 0 7 0,-15-30 9 16,15 30 3-16,0 0-8 16,15-28 41-16,-15 28-43 0,34-6 60 15,-34 6-38-15,30 6 2 16,-30-6-14-16,0 0 59 0,20 33 2 15,-20-33 5-15,0 39 20 16,-5-14-31-16,-10-1 21 0,15-24-30 16,-24 25 0-16,24-25-35 15,-30 17 22-15,30-17-17 16,-35 6 3-16,35-6-93 16,-39-3-89-16,39 3-110 0,0 0-13 15,-25-28 6-15,10 0 2 16</inkml:trace>
  <inkml:trace contextRef="#ctx0" brushRef="#br0" timeOffset="256">2247 92 360 0,'0'0'121'0,"0"0"17"15,-20-23-9 1,20 23 2-16,0 0-38 0,0 0-32 15,0 0-14-15,0 0 101 16,0 0-2-16,0 0-26 0,-10 34 27 16,10-6-74-16,0 2 0 15,0 0-33-15,10 3 11 0,-5 3-26 16,1-2-5-16,-6 2 1 16,4-9-21-16,1 4 9 0,-5-31-94 15,10 39-156-15,-10-11-164 16,0-28-47-16</inkml:trace>
  <inkml:trace contextRef="#ctx0" brushRef="#br0" timeOffset="514">2010 471 634 0,'0'0'138'0,"0"0"66"16,0 0 29-16,0 0-26 16,0 0-40-16,0 0-11 0,0 0-12 15,0 0-39 1,6 36-3-16,-6-36-55 0,-15 33-11 16,15-33-32-16,-30 31 12 15,30-31-61-15,0 0-104 0,0 0-162 16,-34 31-111-16,34-31-7 15</inkml:trace>
  <inkml:trace contextRef="#ctx0" brushRef="#br0" timeOffset="737">1971 233 907 0,'0'0'239'16,"0"0"-35"-16,0 0-54 15,30-6-78-15,-30 6-27 0,0 0-22 16,0 0-27-16,0 0-83 16,24 6-142-16,-24-6-109 0,0 0-66 15</inkml:trace>
  <inkml:trace contextRef="#ctx0" brushRef="#br0" timeOffset="1240">1897 296 598 0,'0'0'131'0,"0"0"-23"16,0 0-17-16,-29-8-30 0,29 8-13 16,-35 0 1-16,35 0 27 15,-44 8-29-15,10 7 20 0,34-15-1 16,-50 19-30-16,50-19-50 16,-34 19 25-16,34-19-11 15,0 0 49-15,0 0-3 0,0 0 7 16,-10 36 19-16,10-36-29 15,0 0 9-15,29 34-46 0,-29-34 23 16,44 27-33-16,-44-27 31 16,30 28-19-16,-30-28-15 0,0 0 15 15,0 0-8-15,15 33 67 16,-15-33-39-16,0 0 27 0,0 0-52 16,-30 31 18-16,-4-12-27 15,34-19 26-15,-54 9-7 16,24-12 16-16,30 3 8 0,-35-15 9 15,35 15-35-15,0 0 2 16,-34-41-8-16,5 5 1 0,19 3-6 16,10-1 4-16,0 34 13 15,0-41-21-15,10 8 13 0,9 5-14 16,-19 28-7-16,0 0-59 16,15-30-166-16,-15 30-240 0,0 0-36 15</inkml:trace>
  <inkml:trace contextRef="#ctx0" brushRef="#br0" timeOffset="1924">1370 277 959 0,'0'0'211'16,"0"0"-34"-16,0 0-35 0,0 0 25 16,0 0-44-16,0 0-57 15,0 0-24-15,0 0-23 16,0 0 6-16,0 0-31 0,-20 39 17 16,20-39-1-16,0 0 1 15,0 0-19-15,0 0-39 0,0 0 1 16,0 0-51-16,0 0 28 15,-39 22-13-15,39-22 34 0,0 0 8 16,0 0-5-16,0 0 4 16,-25-36 45-16,25 36 7 0,0 0-19 15,0 0 13-15,0 0-16 16,0 0 76-16,0 0 5 0,0 0-3 16,0 0-44-16,0 0-10 15,-34 9 50-15,34-9-44 16,0 0-4-16,0 0-29 0,-45 13 37 15,45-13-13-15,0 0-7 16,0 0-1-16,0 0-20 0,0 0 14 16,0 0-48-16,0 0 20 15,-19-39-36-15,19 39 25 16,0-36 18-16,0 36 13 0,0 0 20 16,0 0-66-16,0 0 76 15,0 0 27-15,0 0 33 0,0 0-24 16,0 0-33-16,0 0 12 15,-44 31-17-15,44-31 20 16,0 0-47-16,-50 36 34 0,50-36-15 16,0 0 36-16,-39 19-66 15,39-19 44-15,-40 0-15 0,40 0 2 16,0 0-12-16,-39-30 16 16,39 30-13-16,-15-50 0 0,0 8 5 15,10-4-14-15,1-2 9 16,4 4-17-16,0 8 27 0,0 36-17 15,0-39-28-15,0 39-157 16,0 0-94-16,0 0-64 0,0 0-35 16</inkml:trace>
  <inkml:trace contextRef="#ctx0" brushRef="#br0" timeOffset="2144">858 188 686 0,'0'0'207'0,"14"45"-17"0,-14-45 13 15,5 39-6-15,-5-39-43 16,-9 39-38-16,9-39-64 0,-25 38 1 16,25-38-53-16,0 0 7 15,-50 42-127-15,50-42-113 0,-44 30-84 16,44-30 3-1,0 0-51-15</inkml:trace>
  <inkml:trace contextRef="#ctx0" brushRef="#br0" timeOffset="2349">730 50 1013 0,'0'0'277'16,"0"0"-20"-16,0 0-29 16,0 0-127-16,0 0-9 15,0 0-83-15,0 0 3 0,0 0-138 16,0 0-148-16,0 0-155 16,0 0-66-16</inkml:trace>
  <inkml:trace contextRef="#ctx0" brushRef="#br0" timeOffset="2844">601 133 941 0,'0'0'236'15,"0"0"6"-15,0 0-65 16,0 0-44-16,0 0-72 0,-44 14-24 16,4-6-25-16,-4-2-12 15,0 2 6-15,0 0-2 0,-1 0 9 16,45-8-4-16,-49 12-2 16,49-12-15-16,-44 11 8 0,44-11-14 15,0 0 24-15,0 0 12 16,0 0-10-16,44 22-12 15,0-5-4-15,0-4 4 0,6 2-22 16,-6 1 48-16,-44-16-29 16,44 20 19-16,-44-20-13 0,0 0 42 15,0 0 20-15,6 44-13 16,-6-44-12-16,0 0-25 0,-65 44 9 16,7-19-17-16,-7-6 16 15,6-10-29-15,-5-4 26 0,10-2-2 16,5-8 43-16,4-4 15 15,45 9-9-15,-39-27-6 0,39 27-34 16,-25-53 2-16,25 3-22 16,10 0-1-16,10 0-10 15,9 3-4-15,6 6-13 0,-1 5-231 16,-4 8-297-16,-30 28-180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42:30.838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2538 1400 358 0,'0'0'67'0,"0"0"47"0,0 0 14 15,0 0 8-15,0 0 12 0,0 0-2 16,0 0 22-16,0 0-14 16,0 0 2-16,0 0 26 15,0 0-9-15,0 0 24 16,0 0-41-16,0 0-31 0,0 0-69 15,0 0-14-15,-39 16-8 16,-1-7-16-16,6-4 14 16,-1-2-13-16,6 0-8 0,-5-1 14 15,-1-2-3-15,5 3 37 16,1-3-30-16,-6 0 12 0,35 0-26 16,-34 3-1-16,4-6-5 15,30 3-12-15,-35 0 17 16,35 0-18-16,-39-3 10 15,39 3-4-15,-44-2-2 0,44 2 7 16,-40 0-13-16,40 0 16 16,-39-3-17-16,39 3 16 15,-34-3-12-15,34 3 7 0,-30 0 8 16,30 0-4-16,0 0 7 16,-29 0-9-16,29 0 2 15,-30-2 2-15,30 2-18 0,0 0 19 16,0 0-6-16,0 0-5 15,0 0 3-15,0 0-16 16,0 0 17-16,0 0-17 16,0 0 6-16,0 0-61 0,0 0-29 15,0 0-13-15,0 0 37 16,0 0 8-16,44-23 1 0,-10 9 7 16,-34 14 37-16,35-6-17 15,-35 6 29-15,0 0 2 16,34-2-11-16,-34 2 33 0,0 0-21 15,0 0 13-15,0 0-29 16,30-6 36-16,-30 6-18 16,0 0-2-16,0 0 20 15,0 0-25-15,0 0 48 0,0 0-10 16,0 0 6-16,0 0-20 16,0 0 5-16,0 0-8 15,0 0 4-15,0 0 41 0,0 0-4 16,0 0 9-16,0 0-35 15,0 0 14-15,0 0-23 0,-44 31-7 16,4-11 1-16,11-7-18 16,-5-7 19-16,9-1-20 15,25-5 15-15,-40 0-7 0,40 0 0 16,-34-3 7-16,34 3-16 16,0 0 16-16,0 0-14 15,0 0 7-15,0 0-13 16,0 0 10-16,0 0 3 0,0 0 0 15,0 0 7-15,0 0-13 16,0 0 18-16,0 0-18 16,0 0 26-16,30-8 8 0,-30 8 26 15,0 0-6-15,39 20-15 16,-39-20 21-16,30 22-22 0,-30-22 19 16,34 25-19-16,-34-25-3 15,0 0-9-15,29 30-13 16,-29-30 6-16,0 0-13 0,0 0 5 15,0 0 0 1,0 0-5-16,0 0 0 0,0 0-29 16,0 0-93-16,0 0-242 15,0 0-425-15</inkml:trace>
  <inkml:trace contextRef="#ctx0" brushRef="#br0" timeOffset="668">1340 1430 1023 0,'0'0'256'0,"0"0"24"0,0 0-21 15,0 0-32-15,0 0 18 16,15 31-26-16,-15-31-74 15,0 30-45-15,0-30 5 0,0 30-39 16,-4-2-15-16,-1-3-12 16,-1-2-1-16,6-23-1 0,-19 27-29 15,-1-2-4-15,-10-8-86 16,1-3-137-16,0-6-226 16,-6-5-220-16,5-6-29 15</inkml:trace>
  <inkml:trace contextRef="#ctx0" brushRef="#br0" timeOffset="1064">1340 1164 1336 0,'0'0'298'15,"0"0"-26"-15,0 0-58 0,0 0-97 16,-19-39-49-16,19 39-53 16,0 0 12-16,-10-33-27 0,10 33 8 15,5-39-8-15,-5 39-13 16,10-36 3-16,-10 36 0 15,29-31 13-15,-29 31-3 16,35-25-6-16,-35 25 6 0,34-11-12 16,-34 11 27-16,35 8-25 15,-35-8 20-15,0 0-10 16,25 39 2-16,-25-39 11 0,0 47-22 16,0-8-17-16,0-39-145 15,-20 42-193-15,20-42-126 16,-34 39-35-16</inkml:trace>
  <inkml:trace contextRef="#ctx0" brushRef="#br0" timeOffset="1616">1129 1174 783 0,'0'0'238'15,"0"0"4"-15,0 0-12 0,0 0-25 16,0 0-42-16,0 0-31 16,10 37-22-16,-10-37-52 15,5 36 3-15,-5-36-33 0,0 30 3 16,0-30-27-16,0 0 10 15,0 0-14-15,0 0 4 16,0 0-28-16,0 0-31 16,0 0-25-16,-40 17-15 0,40-17-23 15,-40-5-45-15,40 5 46 16,-39-23 12-16,39 23 89 0,0 0-10 16,0 0 33-16,0 0-31 15,0 0 13-15,-19-36 8 16,19 36 15-16,0 0 10 0,0 0 15 15,0 0 2 1,0 0 22-16,0 0 42 0,0 0-8 16,0 0 15-16,0 0-30 15,0 0 13-15,0 0-15 0,10 31 28 16,-10-31-45-16,0 0-3 16,-25 28-31-16,-10-9-13 15,5-11-7-15,1-2-7 0,4-3 6 16,25-3-9-16,-39-6 17 15,39 6-58-15,-34-11-61 0,34 11-151 16,0 0-151-16,-35-28-108 16,35 28-39-16</inkml:trace>
  <inkml:trace contextRef="#ctx0" brushRef="#br0" timeOffset="1832">1070 817 1434 0,'0'0'300'0,"29"-6"70"16,-29 6-145-16,40-6-82 0,-40 6-88 15,39-5-13-15,-39 5-59 16,35-3-153-16,-35 3-288 15,0 0-169-15</inkml:trace>
  <inkml:trace contextRef="#ctx0" brushRef="#br0" timeOffset="2396">828 1033 579 0,'0'0'47'16,"0"0"37"-16,0 0 7 0,0 0-31 15,0 0-7-15,0 0-10 16,0 0-19-16,0 0-8 15,0 0-5-15,0 0 21 0,0 0-1 16,0 0 31-16,0 0-11 16,0 0 28-16,0 0 28 15,0 0-39-15,0 0 19 16,0 0-23-16,0 0 5 0,0 0-12 16,0 0 5-16,0 0-12 15,0 0-4-15,0 0 8 16,0 0-27-16,0 0 1 0,0 0-28 15,0 0 8-15,0 0-8 16,0 0 8-16,0 0-20 0,0 0 22 16,0 0-20-16,0 0 31 15,0 0-28-15,0 0 12 16,0 0-15-16,0 0 24 0,0 0-17 16,0 0 19-16,0 0-38 15,0 0 42-15,0 0-38 16,0 0 18-16,0 0 0 15,0 0 12-15,0 0-4 0,0 0-18 16,35-8 27-16,-35 8-21 16,44-8 7-16,-10-1-23 15,1 6-42-15,-35 3-207 0,40-5-150 16,-40 5-60-16</inkml:trace>
  <inkml:trace contextRef="#ctx0" brushRef="#br0" timeOffset="3301">784 1283 243 0,'0'0'53'0,"0"0"8"16,0 0-5-16,0 0-1 15,0 0 6-15,0 0-3 16,0 0-9-16,0 0-10 0,0 0-21 16,0 0 1-16,0 0 7 15,0 0 4-15,0 0-24 0,0 0 4 16,0 0-10-16,-20-34-7 15,20 34 13-15,0 0 0 16,0 0-6-16,0 0-14 0,0 0 23 16,-24-33 20-16,24 33-18 15,0 0 12-15,0 0-3 16,0 0-11-16,0 0-7 16,0 0-2-16,0 0 3 0,0 0 4 15,0 0-14-15,0 0 17 16,0 0 2-16,0 0-12 15,0 0-11-15,0 0 0 0,0 0 17 16,0 0-15-16,0 0 1 16,0 0 25-16,0 0 2 15,0 0-23-15,0 0 4 0,0 0 9 16,0 0-18-16,0 0-16 16,0 0 32-16,0 0-101 0,0 0-127 15</inkml:trace>
  <inkml:trace contextRef="#ctx0" brushRef="#br0" timeOffset="4337">1213 820 445 0,'0'0'82'16,"0"0"-13"-16,0 0-12 15,0 0-34-15,0 0-15 16,0 0 3-16,0 0-18 0,0 0 24 16,0 0-3-16,0 0-14 15,0 0 0-15,0 0 11 0,0 0 25 16,0 0-4-1,0 0-16-15,0 0-1 0,0 0-7 16,0 0 2-16,0 0-8 16,0 0-2-16,0 0-3 15,0 0 14-15,0 0-2 0,0 0 1 16,0 0-6-16,0 0 8 16,0 0-12-16,0 0-4 0,0 0-21 15,0 0-18-15,0 0 31 16,0 0 0-16,-11-36 17 15,11 36-5-15,0 0-5 0,-39-18 8 16,39 18-3-16,-44 3-7 16,44-3 3-16,-34 15 18 15,34-15 15-15,0 0 0 16,0 0 2-16,0 0-2 0,0 36 8 16,0-36-24-16,0 0-3 15,0 0-10-15,34 18 6 16,-34-18-6-16,35 6 0 0,-35-6 23 15,34-8-19-15,-34 8-10 16,0 0-36-16,0 0-2 16,0 0 39-16,14-34-14 0,-14 34 19 15,0 0 16-15,0 0-5 16,-39-21 14-16,39 21-1 0,-44 0 9 16,44 0-24-1,0 0 13-15,-34 19 0 0,34-19-19 16,0 0 8-16,0 0-83 15,0 0-135-15,-6 30-128 16</inkml:trace>
  <inkml:trace contextRef="#ctx0" brushRef="#br0" timeOffset="5360">769 1249 357 0,'0'0'71'16,"0"0"5"-16,0 0-5 0,0 0 5 16,0 0 24-16,0 0-27 15,0 0-10-15,0 0 0 0,0 0 4 16,0 0-25-1,0 0-4-15,0 0 6 0,0 0-7 16,0 34 10-16,0-34-9 16,0 0 7-16,0 0-25 15,0 0 1-15,0 0-11 0,-35 36-8 16,35-36-13-16,-34 17 4 16,34-17 22-16,-35 5-7 0,35-5 5 15,0 0-13-15,-39-19-14 16,39 19-24-16,0 0-38 15,-24-50 10-15,3 8 17 0,12 1 17 16,-1 5 32 0,10 36-8-16,-5-48 27 0,5 48-25 15,-5-39 13-15,5 39-13 16,0 0 1-16,0 0-11 0,0 0 0 16,0 0 21-16,0 0 7 15,0 0 17-15,0 0 11 16,0 0 1-16,0 0 43 0,0 0-25 15,0 0 3-15,20 42 4 16,-20-42-49-16,15 42 51 16,-15-42-13-16,15 39 8 0,-15-39 22 15,0 33-10-15,0-33-3 16,0 33-25-16,0-33 42 16,0 0-38-16,-21 37 26 15,21-37-15-15,-24 27-8 0,24-27-11 16,0 0-28-16,-45 22 22 15,6-11-18-15,5-2 6 16,-1-6-25-16,1-3 19 0,-6-3-19 16,1-3 22-16,5-2-7 15,-6-6-4-15,5-3-6 0,1-2-16 16,34 19 32-16,-44-39-21 16,4 9 4-16,40 30-19 15,-35-39 26-15,35 39-16 0,0 0 17 16,-29-33-43-16,29 33-52 15,0 0-118-15,0 0-28 16,0 0-167-16,0 0-80 16,0 0-22-16</inkml:trace>
  <inkml:trace contextRef="#ctx0" brushRef="#br0" timeOffset="5569">316 1630 878 0,'0'0'265'15,"0"0"43"-15,0 0-58 16,0 0-32-16,39 14-54 0,1-9-81 16,-6-10-53-16,1-3-70 15,4-7-151-15,-5-4-166 0,-4-6-114 16,5-5-89-16</inkml:trace>
  <inkml:trace contextRef="#ctx0" brushRef="#br0" timeOffset="5900">986 34 640 0,'20'-33'174'0,"-20"33"48"16,0 0-28-16,0 0-72 16,0 0 12-16,0 0 102 0,0 0 1 15,0 0-41-15,-20 46-50 16,-10 8-5-16,-4 4-46 15,-6 3-8-15,-9 3-27 16,-5-3-26-16,0 0-19 0,0-3-6 16,4-5-6-16,1 0-69 15,0-6-115-15,4-3-204 16,6-8-194-16,4-3-32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36:52.77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1340 120 399 0,'0'0'72'16,"0"0"15"-16,0 0-25 15,0 0-6-15,0 0 0 0,0 0 33 16,0 0-5-16,0 0-4 16,-4 28-16-16,4-28-9 0,0 0-6 15,-15 33-20-15,15-33-14 16,-20 31 7-16,20-31-39 15,0 0 21-15,-9 30 18 0,9-30-29 16,0 0-5-16,0 0 25 16,-16 31-13-16,16-31-9 0,0 0 9 15,0 0 8 1,0 0-5-16,0 0-17 0,-19 28 29 16,19-28-11-16,0 0 1 15,0 0-15-15,-20 31 10 0,20-31 19 16,0 0-28-16,0 0-5 15,0 0 2-15,0 0-20 16,0 0 6-16,0 0 26 0,0 0-24 16,0 0-27-16,0 0 33 15,0 0-20-15,0 0-14 0,0 0 17 16,0 0-22-16,0 0 0 16,-20-31 15-16,20 31 42 15,-25-33-8-15,25 33 5 0,0 0 28 16,0 0 27-16,-29-23 10 15,29 23 9-15,-34 0 48 16,34 0 24-16,-30 20-25 16,30-20-20-16,-35 31-51 0,35-31 12 15,-34 36 2-15,34-36-56 16,-30 33 13-16,30-33-1 0,-34 33-27 16,5-10-70-16,-1-7-133 15,-5-2-128-15,-4-3-23 0</inkml:trace>
  <inkml:trace contextRef="#ctx0" brushRef="#br0" timeOffset="672">794 123 753 0,'0'0'194'0,"0"0"-26"16,0 0-76-16,0 0-19 15,0 0 25-15,0 0-45 16,0 0-16-16,0 0-10 16,-25 27-27-16,25-27 8 0,-15 37-8 15,15-37-4-15,-10 30 25 16,10-30-21-16,0 0 13 0,10 28-27 15,-10-28-19-15,0 0-2 16,0 0-10-16,0 0 36 16,0 0-22-16,0 0-9 0,0 0 21 15,0 0 1-15,34 17-10 16,-34-17 20-16,0 0-12 0,0 0 14 16,0 0-6-16,0 0 1 15,0 0-5-15,0 0 25 16,0 0 19-16,0 0 5 15,0 0 27-15,-44 0-40 0,10 3-14 16,-1 2 3-16,-4 1 13 16,9-4-22-16,-14 1-36 0,44-3-9 15,-35 0-26-15,35 0 30 16,-39-3 14-16,39 3-24 16,0 0 28-16,0 0-6 0,0 0 17 15,0 0 9-15,-20-33 3 16,20 33 0-16,0 0 23 0,0 0-10 15,0 0 15-15,0 0-1 16,0 0 88-16,0 0 23 0,0 0-35 16,0 0-1-1,0 0 31-15,-39 23-11 0,9-4-18 16,30-19-65-16,-49 19-5 16,5-2-18-16,-1-6 7 0,1-5-38 15,5-4-11-15,4-2-14 16,-4-5-23-16,39 5-72 0,-40-14 135 15,40 14-253-15,0 0-10 16,-49-45-71-16,34 9-18 16</inkml:trace>
  <inkml:trace contextRef="#ctx0" brushRef="#br0" timeOffset="853">25 98 1135 0,'34'-28'283'16,"-34"28"-6"-16,40-20-20 16,-5 10-77-16,-1-2-54 0,10 4-43 15,-5 2-39-15,1 1-47 16,-5 0-136-16,-35 5-246 0,34-4-240 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36:48.72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1124 313 530 0,'0'0'112'16,"0"0"-2"-16,0 0-39 0,0 0-17 16,0 0-24-16,0 0 5 15,0 0-24-15,0 0 7 0,0 0 3 16,0 0 17-16,0 0-30 16,0 0 0-16,0 0 12 0,0 0-15 15,0 0 35-15,0 0-19 16,0 0-17-16,0 0-11 0,0 0 15 15,0 0-8-15,0 0 7 16,0 0-19-16,0 0 3 0,0 0 0 16,0 0-2-16,0 0 14 15,0 0-1-15,0 0-13 16,0 0 0-16,0 0 8 0,0 0 3 16,0 0 13-16,0 0-13 15,0 0-15-15,0 0 20 0,0 0 2 16,0 0-5-16,0 0 6 15,0 0 14-15,0 0-32 0,0 0 17 16,0 0-16-16,0 0 2 16,0 0-9-16,0 0 16 0,0 0-14 15,0 0 24-15,0 0-10 16,0 0-19-16,0 0 19 16,0 0 6-16,0 0-2 15,0 0-11-15,0 0 7 0,0 0 17 16,0 0-25-16,0 0 8 15,0 0 0-15,0 0 0 0,0 0 0 16,0 0 0-16,0 0 15 16,0 0-15-16,0 0-4 0,0 0 15 15,0 0-6-15,0 0-10 16,0 0 5-16,0 0 0 0,0 0 4 16,0 0-14-16,0 0 6 15,0 0-28-15,0 0-29 0,0 0-23 16,0 0 10-16,0 0-15 15,0 0 11-15,0 0 33 16,0 0 9-16,0 0 2 16,0 0 31-16,0 0-7 0,0 0 0 15,0 0-42-15,0 0-105 16</inkml:trace>
  <inkml:trace contextRef="#ctx0" brushRef="#br0" timeOffset="667">1085 224 283 0,'-10'-22'68'0,"10"22"25"15,0 0-17-15,0 0-7 16,0 0 18-16,0 0-18 0,0 0 34 16,0 0 8-16,0 0 8 15,0 0-21-15,0 0 36 0,0 0-21 16,-15-25-59-16,15 25-2 16,0 0-29-16,0 0-4 0,0 0 20 15,0 0 43-15,0 0-25 16,-10 36-40-16,10 0 53 0,0-5-33 15,10 6 20 1,-10-4-1-16,15 0-48 0,-5 1 40 16,-1-6-24-16,2 2-10 15,-11-30 9-15,10 31-35 0,-10-31 25 16,0 0-13-16,24 28-101 16,-24-28-122-16,0 0-128 0,0 0-87 15,0 0-14-15</inkml:trace>
  <inkml:trace contextRef="#ctx0" brushRef="#br0" timeOffset="1191">986 428 476 0,'0'0'101'0,"0"0"-19"0,0 0-9 15,0 0-11-15,0 0 16 16,0 0-16-16,0 0-14 0,0 0-22 16,-34 8-17-16,34-8-6 15,-30 3 19-15,30-3-12 16,0 0-7-16,-29-3 14 0,29 3-14 15,0 0-10-15,0 0 11 16,0 0-19-16,0 0-25 0,-25-30 18 16,25 30 19-16,0 0-21 15,0 0 30-15,0 0-15 0,0 0-2 16,0 0 17-16,34-17-16 16,-34 17-4-16,0 0 33 0,20 5-3 15,-20-5-13-15,0 0 11 16,0 0 32-16,0 0 19 0,0 0-35 15,10 31 21 1,-10-31-1-16,0 0-28 0,-24 34 7 16,24-34 22-16,-40 30 44 15,40-30-33-15,-29 37-33 0,29-37-20 16,-45 36 24-16,45-36-5 16,-24 30-28-16,24-30 8 0,0 0-8 15,-30 26-37-15,30-26-106 16,0 0-89-16,0 0-59 0,0 0-18 15</inkml:trace>
  <inkml:trace contextRef="#ctx0" brushRef="#br0" timeOffset="1520">839 177 509 0,'0'0'135'0,"0"0"-4"16,0 0 4-16,0 0-5 0,0 0 3 15,0 0-30-15,0 0 3 16,0 0-39-16,0 0 4 0,29 11-22 16,-29-11-35-16,0 0 19 15,0 0-7-15,0 0-18 16,25-14-16-16,-25 14 13 0,0 0 16 15,15-28-34-15,-15 28 22 16,0 0 11-16,0 0-20 0,0-25-4 16,0 25 4-16,0 0 7 15,0 0-23-15,0 0-77 0,-30 5-100 16,30-5-137-16,-20 18-132 16</inkml:trace>
  <inkml:trace contextRef="#ctx0" brushRef="#br0" timeOffset="1863">720 313 611 0,'0'0'126'0,"0"0"10"15,0 0-20-15,0 0-40 16,0 0-31-16,0 0 1 0,0 0-3 16,0 0-20-16,0 0-9 15,20 12 0-15,-20-12-10 0,0 0 17 16,0 0-10-16,0 0-1 16,30-34-25-16,-30 34 54 15,9-30-6-15,-9 30 29 0,0 0-39 16,0 0-27-16,0 0 13 15,0 0-9-15,0 0-4 0,0 0 22 16,0 0-31-16,0 0-88 16,0 0-82-16,-30 22-77 0,30-22-80 15</inkml:trace>
  <inkml:trace contextRef="#ctx0" brushRef="#br0" timeOffset="2135">556 48 710 0,'0'0'109'0,"0"0"67"16,0 0 7-16,0 0-67 0,0 0 18 15,26 34-21 1,-6 2-51-16,-11 0 2 0,12 3-31 16,-12 1 13-16,1-2-36 15,-5-4-100-15,-5-1-127 0,-5-5-138 16,-5 0-111-16</inkml:trace>
  <inkml:trace contextRef="#ctx0" brushRef="#br0" timeOffset="2660">453 255 829 0,'0'0'186'0,"0"0"38"0,0 0-64 16,-25 36-35-16,21-5-67 15,4-31-5-15,-10 36-16 0,10-36-50 16,-15 33 37-16,15-33-18 16,0 0 2-16,-35 28 3 0,35-28-39 15,0 0 5-15,-30 15 9 16,30-15-9-16,0 0 34 0,-34-6-20 16,34 6-1-16,0 0 10 15,0 0-10-15,-10-28-4 16,10 28 20-16,0 0-2 0,0 0-17 15,0 0 47-15,0 0-38 16,0 0 22-16,0 0 4 0,20 28-14 16,-10 0 28-16,-10-28 8 15,10 39-25-15,-6-11 25 0,-4-28-16 16,-14 31-2-16,14-31-6 16,-40 28-15-16,6-9 21 0,-5-8-26 15,4-3 0-15,1-5 14 16,4-6-18-16,1-2-4 0,29 5 43 15,-35-23-35-15,35 23 30 16,-25-44-30-16,6 2 0 16,19 0 12-16,0 3-16 0,10 5-7 15,9 4 24-15,-19 30-13 16,25-31-14-16,-25 31-89 0,29-20-182 16,1 15-175-16,-30 5-53 15</inkml:trace>
  <inkml:trace contextRef="#ctx0" brushRef="#br0" timeOffset="2844">163 805 1359 0,'39'0'308'16,"5"0"-43"-16,0-6-117 15,-4-2-94-15,-6 2-6 0,-4-8-179 16,-30 14-285-16,20-25-115 16</inkml:trace>
  <inkml:trace contextRef="#ctx0" brushRef="#br0" timeOffset="3083">94 98 804 0,'4'-33'266'0,"-4"33"25"0,5-39 40 16,0 14-40-16,-5 25-117 15,0 0-46-15,0 0-46 0,0 0 22 16,0 0-1-16,0 0-9 16,0 0-43-16,0 0-21 0,30 25-7 15,-11 0-13-15,-4 3-15 16,-15-28-59-16,20 34-150 0,-20-34-237 15,15 39-183-15,-5-11-45 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37:21.99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1895 180 397 0,'0'0'66'0,"0"0"23"15,0 0 14-15,0 0-31 0,0 0-23 16,0 0-14-16,0 0-21 0,0 0-4 16,0 0-3-16,0 0-7 15,0 0-11-15,0 0-29 0,0 0-46 16,0 0-66-16,0 0-78 16</inkml:trace>
  <inkml:trace contextRef="#ctx0" brushRef="#br0" timeOffset="1092">2008 0 367 0,'0'0'83'0,"0"0"-1"0,0 0-2 16,0 0-16-16,0 0-25 16,0 0-14-16,0 0-13 0,0 0-2 15,0 0 34-15,0 0 30 16,0 0-23-16,0 0 0 16,0 0 31-16,5 31 8 0,-5 2-13 15,-5 0-3-15,5 3-2 0,0-3-9 16,-4 3 8-16,4 0 15 15,0-3-50-15,4 3-1 0,1-5 4 16,-5 0-15-16,5-3-3 16,-5-7-1-16,0-21-10 0,0 28 11 15,0-28-12-15,5 23-9 0,-5-23 10 16,0 0-10-16,0 0-7 16,0 0 17-16,0 0-13 0,0 0 16 15,0 0-27-15,0 0 28 16,0 0-14-16,0 0-46 15,0 0-6-15,0 0-22 0,0 0 17 16,0 0-49-16,0 0 16 16,0 0-9-16,-25-20 17 0,25 20 17 15,-19-22 11-15,19 22 18 0,-20-22 0 16,20 22-2-16,-15-26 18 16,15 26 20-16,-15-21 0 0,15 21 0 15,-15-23 0-15,15 23 0 16,0 0 4-16,-9-22 0 0,9 22-9 15,0 0 9-15,0 0-4 0,-10-16-4 16,10 16-2-16,0 0 1 16,0 0-6-16,0 0 6 0,0 0 10 15,0 0 16-15,0 0 3 16,0 0 18-16,0 0 6 16,19 30-1-16,6-8 14 0,-10 3-21 15,-15-25 28-15,29 31 5 16,-8-6-40-16,-7-4 9 0,-14-21-4 15,25 28-25-15,-25-28 21 0,20 26-44 16,-20-26 25-16,0 0-3 16,0 0 8-16,14 21 4 0,-14-21-9 15,0 0 28-15,0 0-15 16,0 0 6-16,0 0-7 0,0 0-18 16,0 0 10-16,0 0-42 15,0 0 34-15,10-27-18 16,0 5 11-16,-10 22-1 0,15-28-18 15,-6 6 27-15,-9 22-30 0,21-25-61 16,-21 25-59-16,24-23-73 16,-4 13-59-16,-20 10-52 0</inkml:trace>
  <inkml:trace contextRef="#ctx0" brushRef="#br0" timeOffset="2219">2383 804 552 0,'0'0'30'0,"0"0"34"16,0 0-7-16,0 0 6 16,0 0 67-16,0 0-33 0,0 0-30 15,0 0 19-15,5 24 8 16,-5-24-11-16,9 33 17 0,-3-5-15 16,-6-28-28-16,9 33-8 0,-9-33-11 15,10 31 15-15,-10-31-24 16,0 0-15-16,-4 31 5 0,4-31-2 15,0 0-14-15,-25 27-9 16,25-27-34-16,-40 17-83 16,11-9 2-16,29-8 22 0,-40-3 8 15,11-2-15-15,29 5-21 16,-35-23 18-16,11 4 41 0,24 19 37 16,-20-25 16-16,20 25-2 0,-15-25 12 15,15 25 2-15,0 0 10 16,0 0-12-16,0 0 22 0,0 0 17 15,0 0 12-15,35-8-3 16,-35 8-22-16,34 3 2 0,-34-3-3 16,35 14-10-16,-35-14 0 15,0 0-1-15,24 11 6 0,-24-11 2 16,0 0 19-16,0 0 1 16,0 0-31-16,0 0 1 0,0 0 3 15,0 0-10-15,-30 5-22 16,30-5-36-16,-39 3 15 0,9 0 0 15,6-3 16-15,24 0 15 16,-30-3-1-16,30 3 4 0,0 0 9 16,-24 0-3-16,24 0 3 0,0 0 0 15,0 0 0-15,0 0 3 16,0 0 3-16,0 0-12 16,0 0 14-16,0 0 13 0,0 0 6 15,0 0-6-15,0 0 12 16,-20 31 15-16,20-31 0 0,0 0-3 15,0 0-16-15,0 0-3 16,-15 30 0-16,15-30-10 0,0 0 9 16,0 0-25-16,0 0 25 0,-25 28 42 15,25-28-7-15,-29 27 18 16,29-27-1-16,-25 33 20 0,6-5 5 16,19-28-30-16,-25 31-14 15,25-31-27-15,0 0-6 0,-34 33-16 16,34-33 3-16,-30 14-18 15,30-14-66-15,-30 8-85 0,30-8-7 16,-34-6-50-16,34 6-14 16,0 0-16-16,-29-30-1 0,8 6-8 15</inkml:trace>
  <inkml:trace contextRef="#ctx0" brushRef="#br0" timeOffset="2445">2319 665 504 0,'24'-6'66'0,"1"4"6"15,0-4-25-15,4 3-11 16,-4 0-29-16,0 0-2 0,-25 3-36 15,0 0-73-15,24 3-25 0,-24-3-84 16</inkml:trace>
  <inkml:trace contextRef="#ctx0" brushRef="#br0" timeOffset="2632">2136 795 684 0,'0'0'130'0,"0"0"-28"0,0 0-56 15,0 0-10-15,0 0-27 16,0 0-48-16,0 0-90 0,0 0-65 16,25 3-73-16</inkml:trace>
  <inkml:trace contextRef="#ctx0" brushRef="#br0" timeOffset="2824">2205 1203 939 0,'0'0'162'16,"50"2"-42"-16,-16-4-64 0,5-7-22 15,-4-2-13-15,-1-5-128 0,-34 16-90 16,40-20-119-16</inkml:trace>
  <inkml:trace contextRef="#ctx0" brushRef="#br0" timeOffset="3159">1698 867 514 0,'0'0'103'0,"0"0"8"16,0 0-16-16,0 0-12 15,0 0 14-15,0 0 24 0,0 0 25 16,34 11-7-16,-34-11 19 0,30 19-2 16,-30-19-32-16,20 25-14 15,-11 1-19-15,-9-26-31 0,6 27-27 16,-6-5-10-16,0-22-20 16,0 0-85-16,-35 31-138 0,5-12-100 15,-4-2-26-15,-1-9 15 0,1-3 24 16</inkml:trace>
  <inkml:trace contextRef="#ctx0" brushRef="#br0" timeOffset="3356">1546 964 620 0,'0'0'183'0,"0"0"0"15,0 0-4-15,0 0-52 0,-30 33-52 16,30-33-34-16,-35 31-13 0,6-12-21 16,-1-2-46-16,30-17-104 15,-35 16-107-15,35-16-77 16</inkml:trace>
  <inkml:trace contextRef="#ctx0" brushRef="#br0" timeOffset="4056">1289 884 674 0,'0'0'140'16,"0"0"-8"-16,20 5-37 0,-20-5-24 15,0 0-26-15,0 0-29 0,0 0-16 16,0 0 20-16,15 31-2 16,-15-31-18-16,0 0-64 0,0 0-39 15,-20 28-31-15,20-28-7 16,-30 8 11-16,30-8 19 0,-26 0 5 16,26 0 9-16,0 0 12 0,-19-28 45 15,9 6 19-15,10 22 7 16,10-25 27-16,-10 25 42 15,0 0 22-15,15-22 10 0,-15 22 17 16,0 0 9-16,26-3 15 16,-26 3-17-16,0 0 10 0,0 0-22 15,0 0-6-15,4 28-7 16,-4-28-28-16,-14 30-27 0,14-30-24 16,-31 25 21-16,2-8-28 0,-6-4-4 15,5-7 0-15,1 5-12 16,4-8-57-16,25-3 7 0,-44-3-17 15,44 3 5-15,-35-14-13 0,35 14 3 16,-24-24 34-16,24 24 31 16,-6-28 17-16,6 28-7 15,6-23 2-15,-6 23 24 0,0 0-2 16,0 0 40-16,0 0 38 16,0 0 7-16,0 0-24 0,0 0-5 15,0 0 0-15,0 31-14 16,0-31-38-16,-15 28 24 0,15-28-11 15,0 0-21-15,-35 19-7 0,35-19 18 16,0 0-3-16,-34 11-9 16,34-11-6-16,0 0 17 0,-35-14-23 15,35 14 25-15,-19-33-23 0,4 3 8 16,10-1 12-16,0 1-8 16,5-1-8-16,5-2-14 15,0 5 8-15,-5 28-7 0,9-30-7 16,-9 30-25-16,11-28-122 15,-11 28-100-15,0 0-21 0</inkml:trace>
  <inkml:trace contextRef="#ctx0" brushRef="#br0" timeOffset="4411">539 842 638 0,'0'0'186'0,"0"0"-18"16,0 0-9-16,0 0-4 15,0 0-76-15,30 22 5 0,-30-22 3 16,29 22-13-16,-29-22-35 15,0 0 0-15,35 31 18 0,-35-31 7 16,0 0-2-16,19 31-9 0,-19-31-16 16,-4 27-14-16,4-27-9 15,-30 30 0-15,1-10 2 16,29-20-14-16,-35 19-39 0,5-7-35 16,30-12-49-16,0 0-75 15,-39 0-32-15,39 0-26 0,-34-12-53 16,34 12-12-16</inkml:trace>
  <inkml:trace contextRef="#ctx0" brushRef="#br0" timeOffset="4907">372 604 412 0,'0'0'119'0,"0"0"7"16,0 0-11-16,0 0-30 0,0 0-19 15,0 0 0-15,0 0-28 16,0 0 38-16,0 0 7 0,0 0 12 16,29 9 1-16,-29-9 51 15,25 24 2-15,-10 1-50 0,-1 3-39 16,-3-1-40-16,-2 1-4 0,-4-5-6 15,0 1 1-15,-5-24-1 16,-5 30-10-16,-5-7 6 16,10-23 1-16,-25 28 2 0,25-28-3 15,-29 27-1-15,-1-10-29 0,11-9-2 16,19-8-18-16,-35 3-16 16,35-3 19-16,-39-11-30 0,14-3 7 15,25 14 16-15,-30-30 27 16,11 7 0-16,9 4 4 0,10 19 11 15,-10-22 1-15,10 22-2 0,0 0 11 16,0 0 50-16,0 0 36 16,0 0-23-16,-20 22-5 15,10 3-23-15,1-3-2 0,-1 0-10 16,10-22-23-16,-5 28-4 16,5-28 5-16,0 0-26 0,-10 31-115 15,10-31-168-15,0 0-104 0,0 0-17 16</inkml:trace>
  <inkml:trace contextRef="#ctx0" brushRef="#br0" timeOffset="5356">27 421 268 0,'0'0'129'0,"0"0"-3"16,0 0-5-16,0 0-26 0,0 0-8 15,0 0 13-15,0 0 8 0,0 22-6 16,0-22-4-16,-10 28-3 15,0-6-2-15,10-22-24 16,-5 28-13-16,0-3 17 0,5-25-11 16,10 25-16-16,-10-25-7 0,10 25 2 15,-10-25-19-15,24 14-10 16,-24-14 5-16,25 5-22 0,0-5-6 16,-25 0 11-16,24-8-29 15,-24 8-3-15,0 0 32 0,20-22-69 16,-20 22-2-16,0 0 49 0,15-26 12 15,-15 26-9-15,0 0 0 16,0 0 24-16,0 0-13 0,-25 15-6 16,25-15-40-16,-34 22-123 15,9 0-85-15,0-3-81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37:27.88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328 170 562 0,'0'0'131'15,"0"0"13"-15,0 0 5 0,0 0-17 16,0 0-36-16,0 0-12 16,0 0 0-16,0 0 17 0,0 0-30 15,0 0 74-15,0 0 31 0,0 0-45 16,0 0 6-16,6 34-12 15,3 0-33-15,-9-7-16 0,0-2-20 16,5 6-12-16,-5-6-22 16,0-25-11-16,0 31-8 0,5-9 7 15,-5-22-19-15,0 0-79 16,0 0-97-16,7 28-86 0,-7-28-122 16,0 0 15-16,0 0 2 15,0 0-2-15</inkml:trace>
  <inkml:trace contextRef="#ctx0" brushRef="#br0" timeOffset="432">512 129 522 0,'10'-23'125'15,"-10"23"4"-15,0 0-22 16,0 0-26-16,0 0-26 0,0 0-23 16,0 0 77-16,0 0 10 0,0 0-23 15,20-5 31-15,-20 5 29 16,25 8 1-16,-25-8-23 0,29 17-17 15,-9 3-2-15,-20-20-6 16,24 30 0-16,-4-5-43 16,-5 0-22-16,-5-2 4 0,-1 2-11 15,2 0-11-15,-11-25-15 0,4 31 4 16,-4-7 4-16,-4-1-11 16,4-23-8-16,-15 25 0 0,15-25 13 15,-20 28-18-15,20-28-8 16,-30 23-15-16,11-10-51 0,19-13-79 15,-35 17-57-15,35-17-50 0,0 0-119 16,-30 8-38-16,30-8-25 16</inkml:trace>
  <inkml:trace contextRef="#ctx0" brushRef="#br0" timeOffset="892">117 90 392 0,'0'0'86'0,"0"0"-1"0,0 0 30 16,0 0 21-16,-25 11 6 15,25-11-19-15,0 0-34 0,-20 31-3 16,20-31 28-16,-15 36 0 15,6-8-8-15,-2 0 10 16,1 0-10-16,6 5-14 0,-1-3-19 16,-5 1 16-16,5 2-17 0,5-5-34 15,0 0-18-15,0-28 11 16,10 31 36-16,-10-31-31 0,24 33-18 16,-24-33 6-16,30 23-35 0,-30-23-87 15,0 0-126-15,29 11-211 16,-29-11-83-16</inkml:trace>
  <inkml:trace contextRef="#ctx0" brushRef="#br0" timeOffset="1876">394 1 406 0,'0'0'44'0,"0"0"16"16,-25-3 2-16,25 3-14 15,0 0-2-15,0 0 16 0,0 0-2 16,-21 22 15-16,21-22-2 15,-24 25-25-15,24-25-25 0,-25 28 14 16,25-28-4-16,-15 31-8 0,15-31 5 16,-10 30-13-16,10-30 8 15,-5 28 24-15,5-28-5 16,0 0-6-16,0 0 17 0,30 28-10 16,-30-28-37-16,35 11-8 15,-35-11 4-15,40 0 14 0,-40 0-25 16,34-5-10-16,-34 5 40 0,0 0-17 15,25-14-10-15,-25 14-8 16,0 0 36-16,0 0-45 0,0 0 29 16,20-25-1-16,-20 25 0 0,0 0 19 15,0 0 20-15,0 0 24 16,0 0-34-16,0 0-6 0,0 0 5 16,0 0-22-16,0 0-16 15,0 0 35-15,0 0 2 16,0 0-28-16,0 0 41 0,-24 13 25 15,24-13-19-15,-25 23 25 0,25-23-1 16,-20 31-24-16,10-9-6 16,10-22 12-16,-10 31-3 0,10-31-20 15,-11 28-10-15,11-28 9 0,0 28-1 16,0-28-9-16,0 0-5 16,-5 25 0-16,5-25-5 0,0 0-23 15,0 0 13-15,0 21 6 16,0-21-11-16,0 0-9 0,0 0 20 15,0 0-11-15,0 0-4 16,0 0 10-16,0 0 3 0,0 0-19 16,0 0 10-16,0 0 9 15,0 0-9-15,0 0-15 0,0 0 0 16,0 0-76-16,0 0-75 16,0 0-53-16,0 0-142 0,0 0-67 15,-24 9-90-15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37:37.96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1254 525 282 0,'0'0'46'0,"0"0"11"15,0 0-3-15,0 0-17 16,0 0 4-16,0 0 11 0,0 0-16 16,0 0 4-16,0 0 25 15,20-9 4-15,-1 3-21 0,1 4-24 16,0-1 8-16,-1 6 2 0,6-1 1 16,-5 4-17-16,4 0 16 15,1-1-12-15,-5 6-8 0,4-3-8 16,-24-8 13-16,25 12 2 15,-25-12-28-15,0 0 28 0,0 0 10 16,0 0-11-16,0 0-9 0,0 0-11 16,0 0-8-16,-34 22-17 15,-1-8-19-15,1-14-10 16,-1 0 1-16,1 0 9 0,4-6-2 16,6-2 2-16,3-3 11 15,21 11 15-15,-14-20 18 0,4 4 0 16,10 16-3-16,5-20-9 15,0 4 6-15,-5 16 3 0,0 0-5 16,20-14 13-16,-20 14-2 0,19-6-8 16,-19 6 14-16,20 3-2 15,-20-3 9-15,0 0-12 0,0 0 11 16,15 17 42-16,-15-17-17 16,5 22-19-16,-10-8-16 15,5-14-1-15,-20 22-7 0,-5-8 7 16,1-3-8-16,-1-3 4 0,0-2-47 15,-4-6 82-15,4 0-17 16,6 0-6-16,-1 0-12 0,20 0-16 16,-20-12-5-16,20 12 8 15,-14-19-3-15,8 2 4 0,6 17 8 16,0-21 8-16,6 4 0 0,-6 17-4 16,0 0-9-16,0 0 13 15,0 0 1-15,0 0 15 0,0 0 6 16,14 19 13-16,-4 0-1 15,-5 4 16-15,-5-4-15 16,-5 1 8-16,5-20-12 0,0 0-2 16,-20 22-3-16,20-22-24 0,0 0 12 15,-29 22-5-15,29-22-8 16,-20 11 11-16,20-11-12 0,0 0 5 16,0 0-9-16,-24-19 0 15,24 19-22-15,-15-31 15 0,9-2-14 16,6-3-9-16,0-11 1 0,0 5 1 15,0-8 17-15,0 3 3 16,0 6 0-16,-4 5-3 0,-1 5 15 16,0 8-26-16,5 23 8 15,0 0 14-15,0 0 10 0,0 0-10 16,0 0 9-16,-20 12-21 16,20-12 19-16,-14 33 32 15,3-3 1-15,11-2-1 0,0 5-2 16,5-7 8-16,1 4 0 0,-2-2-24 15,-4 2-14-15,5-5 4 16,0-2-20-16,-5-23 0 0,0 27-23 16,0-27-74-16,-10 17-92 0,10-17-56 15,0 0-45-15</inkml:trace>
  <inkml:trace contextRef="#ctx0" brushRef="#br0" timeOffset="344">1165 203 560 0,'0'0'147'16,"0"0"25"-16,0 0-25 0,0 0-37 15,0 0-54-15,0 0-23 16,25-6 50-16,-25 6-30 16,0 0-23-16,19 0 1 0,-19 0 7 15,20 6-6-15,-20-6-16 0,0 0-1 16,30 11-2-16,-30-11-18 16,19 11 26-16,-19-11 10 0,0 0 2 15,15 22-18-15,-15-22-15 0,-10 31-5 16,-5-4-31-16,15-27-82 15,-39 30-82-15,5-2-42 0,4-8-24 16,-5-1-7-16</inkml:trace>
  <inkml:trace contextRef="#ctx0" brushRef="#br0" timeOffset="553">781 322 212 0,'0'0'12'16,"0"0"0"-16,0 0-7 16,14-20 3-16,-14 20-11 15,0 0 3-15,0 0-45 0,20-16-38 16</inkml:trace>
  <inkml:trace contextRef="#ctx0" brushRef="#br0" timeOffset="1052">998 422 309 0,'0'0'70'0,"0"0"10"16,0 0-20-16,0 0-8 15,0 0-23-15,0 0 3 0,0 0-22 16,-20 13 3-16,20-13 19 16,0 0-5-16,-20 20 9 0,20-20 11 15,-14 19 13-15,3-2 11 0,11-17 30 16,-10 28-11-16,10-28 2 15,-9 30-31-15,4-10 5 0,5-20-2 16,-5 25-18-16,5-25-9 16,-10 30-20-16,10-30-7 0,-19 22 0 15,19-22-13-15,-35 20 8 0,10-6-18 16,-5-6-71-16,11-6-8 16,19-2-64-16,-29 0-9 15,8-2-20-15,21 2-23 0,-19-11-25 16</inkml:trace>
  <inkml:trace contextRef="#ctx0" brushRef="#br0" timeOffset="1436">785 281 193 0,'15'-23'61'16,"-15"23"-16"-16,0 0 23 0,0 0-28 15,0 0 1-15,0 0-13 16,0 0 26-16,0 0 34 0,0 0 12 16,0 0 2-16,30 8-5 15,-30-8 5-15,0 0 1 0,5 31-21 16,0-6 0-16,-5 3-11 0,0-6 18 15,-5 5-15-15,0-4 15 16,5-23-27-16,0 31-18 16,-5-4 28-16,5-27-25 0,0 28-20 15,0-9-12-15,0-19-6 0,-5 31-20 16,5-31 17-16,0 22 2 16,0-22-14-16,0 0-62 0,0 0-71 15,5 19-55-15,-5-19-40 16,0 0-26-16,0 0-48 0</inkml:trace>
  <inkml:trace contextRef="#ctx0" brushRef="#br0" timeOffset="1906">860 0 389 0,'0'0'71'0,"0"0"-11"16,0 0-19-16,0 0-27 0,0 0 16 15,0 0 63-15,0 0-6 0,0 0-38 16,-10 26 24-16,0-2-23 15,10-24 6-15,-10 25-21 0,-5 0-20 16,15-25 7-16,-15 22-3 16,15-22-22-16,-24 23 16 15,24-23-19-15,-30 19 6 0,30-19 3 16,0 0-14-16,-24 11 3 0,24-11 1 16,0 0-32-16,0 0-11 15,-10-22 7-15,10 0 1 0,4-1 6 16,-4 1 3-16,0 22 33 15,10-24-10-15,-10 24 10 0,0 0-8 16,0 0 12-16,0 0 2 0,0 0 19 16,0 0 11-16,0 0-24 15,-24 13 5-15,24-13-2 16,-25 20-15-16,25-20-33 0,-20 27-109 16,20-27-111-16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37:07.57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488 0 373 0,'0'0'55'16,"0"0"14"-16,0 0-7 16,0 0-1-16,0 0-5 0,0 0 10 15,0 0-7-15,0 0 2 16,0 0-26-16,0 0 18 0,0 0-12 16,0 0-32-16,0 0 13 0,0 0-10 15,0 0 23-15,0 0-28 16,0 0 3-16,0 0-4 0,0 0 85 15,0 0-19-15,0 0 20 16,6 36 13-16,-2 0 39 0,1 3-36 16,-5 2-20-16,0 7-18 15,5-1-15-15,-5 0-19 16,5-3 5-16,0 4 45 0,0-1-1 16,-5-6-29-16,5-2-27 15,-1-6-1-15,2-5-13 0,-2-9-15 16,-4-19 2-16,0 20-9 15,0-20 18-15,0 0-1 0,0 0-10 16,0 0-11-16,0 0 11 0,0 0 14 16,0 0-10-16,0 16 9 15,0-16-30-15,0 0-29 0,0 0-21 16,0 0-4-16,0 0-56 16,0 0-27-16,-10-25-1 0,10 25-5 15,-19-27 63-15,9 4 6 16,10 23 29-16,-25-24-1 0,25 24 8 15,-24-25 25-15,24 25 11 16,-25-23 16-16,25 23 10 0,0 0-3 16,-19-24-10-16,19 24 6 15,0 0-10-15,-20-23 6 0,20 23 9 16,0 0-10-16,0 0 10 16,0 0 6-16,0 0 7 0,0 0 11 15,0 0-23-15,0 0 4 16,0 0 8-16,0 0 3 0,0 0-15 15,0 0 6-15,0 0-9 0,0 0 17 16,0 0-11-16,0 0-3 16,0 0 13-16,0 0 14 15,0 0-5-15,0 0 25 0,14 23 8 16,-14-23 3-16,20 30 9 16,0-5-4-16,0 0-29 0,-20-25-17 15,14 28-12-15,-14-28 21 16,25 27-14-16,-25-27-11 0,0 0 0 15,20 25-2-15,-20-25 14 0,0 0-13 16,0 0-6-16,0 0 23 16,0 0 27-16,0 0 1 0,0 0-9 15,0 0 23-15,0 0-29 16,19 3-25-16,-19-3-8 16,25-19 13-16,-5-4-19 0,-5 1-11 15,5-3 43-15,-1 0-36 0,-19 25 4 16,20-22 3-16,-20 22-14 15,25-22-8-15,-25 22-77 0,0 0-97 16,0 0-98-16,19-17-16 16,-19 17-15-16,0 0 15 0</inkml:trace>
  <inkml:trace contextRef="#ctx0" brushRef="#br0" timeOffset="1219">1868 1117 528 0,'0'0'88'16,"0"0"-9"-16,0 0-29 0,0 0-13 16,0 0-3-16,0 0 19 15,0 0-2-15,0 0 0 0,0 0 30 16,25 33 5-16,-10-11-31 0,-15-22-20 15,20 33-3-15,-20-33-1 16,19 31-18-16,-19-31 0 16,0 0 4-16,0 0-10 0,0 0-1 0,15 31 16 15,-15-31-22-15,0 0-31 16,-34 21-3-16,-1-6 2 16,0-7-17-16,1-6-11 0,0-4-22 15,-1-6-12-15,5 5 18 16,1-9 21-16,4 1 23 0,25 11 25 15,-25-16-1-15,25 16 11 0,0 0-11 16,-14-22-3-16,14 22 11 16,0 0-7-16,0 0 1 0,0 0 0 15,29-14 13-15,-4 11 2 16,0 6 4-16,0 3-13 0,-25-6 13 16,24 10 1-16,-24-10-2 15,24 17 9-15,-24-17 4 0,0 0-16 16,25 14 4-16,-25-14 5 15,0 0-6-15,0 0 1 0,0 0 1 16,0 0 3-16,0 0-8 16,-25 8-5-16,25-8-7 0,-34-3-1 15,9-2 4-15,25 5-17 0,-29-5 5 16,-1 2 15-16,30 3 4 16,-20 0-7-16,20 0 7 0,-29 3 16 15,29-3 24-15,0 0 14 0,-29 19 28 16,29-19-11-16,-25 30-25 15,25-30 7-15,-25 34 39 16,25-34 12-16,-15 33-10 0,15-33-46 16,-15 33-21-16,15-33 10 15,0 0-13-15,0 0-23 0,-24 36 13 16,24-36-18-16,-30 16-11 0,30-16-23 16,-34 0-31-16,34 0-32 15,-39-13-65-15,9-6 13 0,30 19 10 16,-25-31-32-16,11 6-35 15,3-3-41-15,11-2-61 0</inkml:trace>
  <inkml:trace contextRef="#ctx0" brushRef="#br0" timeOffset="1812">1750 1510 831 0,'0'0'128'0,"40"9"-14"16,-6-6-48-16,-5-15-24 0,1 1-27 16,-1-2-48-16,-29 13-86 0,30-23-79 15,-30 23-100-15</inkml:trace>
  <inkml:trace contextRef="#ctx0" brushRef="#br0" timeOffset="1429">1903 770 738 0,'29'-8'139'0,"1"0"-44"15,-1 2-49-15,-4-2-49 16,5 2 27-16,-1 1-73 16,-4 0-80-16,-25 5-73 0,20 0 1 15</inkml:trace>
  <inkml:trace contextRef="#ctx0" brushRef="#br0" timeOffset="1624">1686 923 757 0,'0'0'173'0,"0"0"34"0,0 0-69 16,0 0-29-16,0 0-61 15,0 0-21-15,0 0-18 0,0 0-53 16,25-3-91-16,-25 3-72 0,25 0-75 16,-25 0-48-16</inkml:trace>
  <inkml:trace contextRef="#ctx0" brushRef="#br0" timeOffset="2725">1174 1081 462 0,'0'0'56'0,"0"0"-10"16,0 0 14-16,0 0-18 0,0 0 2 16,0 0-16-16,19 14 24 15,-19-14-12-15,0 0 15 0,0 0-31 16,0 0 21-16,5 30-23 0,-5-30 20 16,0 0-15-16,-24 28 15 15,24-28-13-15,0 0-7 0,-30 19 24 16,30-19 38-16,0 0-35 15,-30 8-27-15,30-8 26 0,0 0-24 16,0 0-12-16,0 0 5 16,-30-27-14-16,30 27-15 0,-14-33-3 15,-1 2 22-15,10 1-3 16,1 5-4-16,-2-3-14 0,6 28 16 16,-4-36-5-16,4 6 23 0,0 30-26 15,-11-31-38-15,11 31-43 16,0-25-60-16,0 25-27 0,0 0-32 15,0 0 22-15,0 0-5 0</inkml:trace>
  <inkml:trace contextRef="#ctx0" brushRef="#br0" timeOffset="3032">1065 1405 540 0,'0'0'85'16,"0"0"21"-16,0 0-2 15,0 0-1-15,0 0-42 16,0 0-33-16,0 0-12 0,0 0 0 0,29-19 8 16,-29 19 13-16,0 0-12 15,30-17 4-15,-30 17-3 16,0 0 18-16,0 0 8 0,0 0 27 15,35 6-17-15,-35-6 20 16,0 0-13-16,0 0-37 0,0 0-10 16,-10 30-22-16,10-30 0 0,0 0-79 15,-44 36-119-15,9-11-92 16,35-25-17-16,-45 11 17 0</inkml:trace>
  <inkml:trace contextRef="#ctx0" brushRef="#br0" timeOffset="3249">908 1128 617 0,'0'0'124'16,"0"0"39"-16,0 0-34 0,0 0 10 15,-16 33-59-15,16-33-16 0,-9 39-39 16,9-39-6-16,-15 41 6 15,15-41-33-15,-15 39 12 0,15-39-52 16,-20 33-114-16,20-33-93 16,0 0-53-16</inkml:trace>
  <inkml:trace contextRef="#ctx0" brushRef="#br0" timeOffset="3472">720 926 664 0,'0'0'118'16,"0"0"-6"-16,0 0 39 0,0 0-60 16,0 0-39-16,40 11-21 0,-40-11-15 15,29 27 5-15,-10 4-80 16,-9-3-53-16,-10 2-97 0,-4 1 2 15,-11 2 10-15,0 0-30 0</inkml:trace>
  <inkml:trace contextRef="#ctx0" brushRef="#br0" timeOffset="4012">532 1275 718 0,'0'0'137'0,"0"0"-14"0,0 0-79 16,0 0 50-16,0 0-62 15,0 0-1-15,0 0 12 0,0 0-5 16,0 0-22-16,0 0 4 0,0 0-6 16,0 0-28-16,0 0 14 15,0 0 21-15,35-17-19 0,-35 17-11 16,25-22 9-16,-25 22-22 15,0 0 39-15,0 0-32 0,24-28 32 16,-24 28-13-16,0 0-4 16,0 0-6-16,0 0 54 0,0 0-13 15,0 0 1-15,-44 31-1 16,10-6-10-16,34-25-8 0,-44 33 12 16,9-11-1-16,35-22-11 0,-40 25-7 15,40-25-1-15,-34 20-14 16,34-20-7-16,0 0 9 0,0 0-17 15,0 0 5-15,-29-4-5 0,29 4-13 16,0 0-9-16,0 0-4 16,-25-30 3-16,15 3 29 0,10 27-9 15,-5-28 20-15,5 28-11 16,0 0 14-16,0 0 10 16,0 0 33-16,0 0 28 0,0 0-8 15,0 0 15-15,-35 36 10 0,35-36-3 16,-39 49-12-16,9-9-21 15,6-4-18-15,24-36-22 0,-40 41 0 16,40-41-7-16,-39 36-48 0,39-36-88 16,-45 31-131-16,45-31-77 15,-34 19-44-15</inkml:trace>
  <inkml:trace contextRef="#ctx0" brushRef="#br0" timeOffset="4213">262 1120 573 0,'29'-6'98'16,"-29"6"19"-16,40-2 6 0,-11-2-36 16,5-1-61-16,-4-1-17 0,0 4 4 15,0-6-16-15,-30 8-58 16,29-9-47-16,-29 9-51 0,0 0-62 15</inkml:trace>
  <inkml:trace contextRef="#ctx0" brushRef="#br0" timeOffset="4599">114 1267 611 0,'0'0'96'16,"-25"30"43"-16,25-30-1 15,0 0-40-15,0 0-18 0,0 0-36 0,0 0-13 16,0 0-6-16,0 0-25 16,39 16 11-16,-39-16-14 15,35-2 6-15,-35 2-8 0,30-14 5 16,-30 14-18-16,0 0 18 0,15-30-24 15,-15 30 29-15,0 0-19 16,4-28 18-16,-4 28-14 0,0 0 14 16,-19-28 7-16,19 28 48 15,0 0-1-15,-30-22 26 0,30 22-19 16,0 0-9-16,0 0 7 0,-29-28-3 16,29 28-17-16,0 0-22 15,-10-28-10-15,10 28-11 0,4-36-48 16,-4 36-106-16,15-33-89 15,0 9-60-15,-5-2-10 0,-10 26-14 16</inkml:trace>
  <inkml:trace contextRef="#ctx0" brushRef="#br0" timeOffset="4840">188 989 506 0,'0'0'119'0,"0"0"10"0,0 0 21 15,-30 0-41-15,30 0 25 0,-34-8-22 16,34 8-10-16,-35-22 33 16,35 22-38-16,-39-36-53 15,19 3-4-15,0-7 1 0,15 2 10 16,1-4-28-16,4 1-12 0,4 2-18 16,6 3-7-16,0 6 9 15,-10 30-53-15,25-31-72 0,5 9-92 16,-6 5-65-16,0 12-13 15,-4 2-37-15</inkml:trace>
  <inkml:trace contextRef="#ctx0" brushRef="#br0" timeOffset="36039">2612 1815 561 0,'0'0'0'16,"0"0"51"-16,0 0 45 0,0 0 13 15,0 0-8-15,0 0-1 16,0 0-25-16,0 0-30 0,0 0-20 16,0 0 58-16,0 0 50 15,0 0-20-15,-14 28 15 16,4-1-14-16,10 1 6 0,-5 8-57 15,5-5-1-15,5-1-24 0,-5 1-14 16,5-3-24-16,4-4 10 16,-3 1-14-16,-6-25 16 0,10 31-46 15,-10-31-121-15,0 0-115 16,9 22-66-16,-9-22-4 0,0 0-9 16</inkml:trace>
  <inkml:trace contextRef="#ctx0" brushRef="#br0" timeOffset="36531">2460 2175 428 0,'0'0'90'0,"0"0"19"15,0 0-8-15,0 0-11 0,0 0-35 16,0 0-12-16,0 0-4 0,0 0-3 15,0 0-19-15,0 0-8 16,-20-17-5-16,20 17 1 0,0 0-9 16,-14-19 14-16,14 19-27 15,-6-22 22-15,6 22-11 0,0 0 2 16,0 0 4-16,25-19 0 0,-25 19-16 16,0 0 23-16,25-3 59 15,-25 3 19-15,0 0-10 16,14 22-16-16,-9 0 38 0,-5 6-8 15,-9-6-27-15,-7 1-33 16,16-23 0-16,-24 30-8 0,-1-8-3 16,1-2-39-16,-1-7-64 0,25-13-51 15,-30 9-69-15,1-1-28 16,4-8-28-16,25 0-14 0</inkml:trace>
  <inkml:trace contextRef="#ctx0" brushRef="#br0" timeOffset="36851">2272 2059 401 0,'0'0'114'0,"0"0"-16"0,0 0-29 15,0 0 8-15,0 0-22 16,0 0-4-16,0 0 5 0,0 0-11 15,0 0 20-15,0 0-21 0,0 0 15 16,0 0-25-16,-19 19 5 16,19-19 44-16,-25 20-30 0,25-20 25 15,-30 22 21-15,1-3 1 16,4 6 7-16,1 0-23 16,4-2-32-16,-5 1-11 0,6-2-12 15,-1-2-19-15,20-20 3 0,-30 30-32 16,6-8-53-16,24-22-111 15,-35 20-118-15,35-20-38 0,-29 14-21 16</inkml:trace>
  <inkml:trace contextRef="#ctx0" brushRef="#br0" timeOffset="37116">2075 2416 767 0,'25'-14'204'0,"-25"14"5"15,0 0 13-15,29-10-27 0,-8-2-34 16,-2 6-34-16,6 6-57 0,-25 0-44 16,24-2-1-16,-24 2-7 15,20 2-4-15,-20-2-1 0,0 0-4 16,0 0-4-16,0 0-21 15,-5 26-75-15,5-26-124 16,-25 16-104-16,1 4-68 0,4-9-37 16</inkml:trace>
  <inkml:trace contextRef="#ctx0" brushRef="#br0" timeOffset="37396">1942 1874 566 0,'0'0'167'16,"0"0"29"-16,0 0-50 0,0 0-86 15,0 0 6-15,0 0 24 16,0 0 0-16,0 0-28 0,0 0-10 15,0 36-27-15,0-6-18 0,0-5 13 16,0 5-8-16,5-2-2 16,-5-3-68-16,-5-6-109 0,5 9-56 15,-10-6-67-15,0 0-27 16</inkml:trace>
  <inkml:trace contextRef="#ctx0" brushRef="#br0" timeOffset="37956">1765 2050 407 0,'0'0'63'15,"0"0"20"-15,0 0 13 0,0 0-24 16,0 0-13-16,0 0 57 0,0 0 11 16,0 0 13-16,0 0-29 15,5 23-14-15,-5 2-12 0,-5-3 0 16,0-3-41-16,5-19-2 15,-24 31 2-15,3-7-30 0,21-24 5 16,-34 26-17-16,5-10-6 0,4-4-6 16,0-4-24-16,25-8 17 15,-25 2-22-15,25-2-28 0,0 0-41 16,0 0 18-16,-9-24 7 16,9-4-5-16,14 8 31 15,-14 20 15-15,20-28 36 0,-20 28-16 16,25-19 13-16,-25 19 22 0,0 0 4 15,19-5 31-15,-19 5 42 16,0 0-15-16,0 0 8 0,10 28-8 16,-10-4 13-16,0-24-7 15,-10 26-33-15,0-2-6 0,10-24-26 16,-24 28 9-16,0-14-25 0,-1 2 2 16,0-2-42-16,1-8-62 15,-1 2-101-15,25-8-53 16,-29-2-14-16,4-4-24 0</inkml:trace>
  <inkml:trace contextRef="#ctx0" brushRef="#br0" timeOffset="38192">1681 1918 629 0,'25'-3'154'0,"-1"-2"21"0,6 1-18 15,-10 2-68-15,4-4-16 16,0 1-64-16,1 5 7 0,-25 0-8 16,25 0-49-16,-25 0-97 0,0 0-62 15,20 0-13-15,-20 0-17 16</inkml:trace>
  <inkml:trace contextRef="#ctx0" brushRef="#br0" timeOffset="40551">380 2306 836 0,'0'0'189'0,"0"0"42"0,0 0-90 15,0 0-59-15,0 0-31 0,0 0-40 16,0 0-46-16,0 0-126 16,0 0-124-16,0 0-76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37:31.35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577 576 462 0,'0'0'134'15,"0"0"18"-15,0 0 12 0,30 14-44 16,-30-14-4-16,24 17-2 16,-24-17-10-16,25 11-43 15,-25-11-17-15,24 11-11 0,-24-11-15 16,30 3 18-16,-30-3-10 0,24-3-33 16,-24 3 1-16,20-11 23 15,-20 11 2-15,0 0-19 0,25-14-14 16,-25 14 26-16,0 0-10 15,5-22-6-15,-5 22-6 0,0 0 21 16,0 0-18-16,0 0 19 16,-25-8 20-16,0 8-19 0,1 8-8 15,-6-3 29-15,1 7-44 16,-1-4-8-16,5 0 24 16,-4-5 1-16,29-3-11 0,-25 11-3 15,25-11 24-15,0 0-4 0,-24-3-26 16,24 3-1-16,0 0 1 15,0 0 4-15,-15-24-37 0,15 24 11 16,-5-26 29-16,5 26 6 16,0 0-26-16,0 0 26 0,0 0 6 15,0 0 3-15,0 0-6 16,0 0 40-16,0 0 20 0,0 0-17 16,0 0-3-16,0 0-12 15,-15 26 5-15,15-26-36 16,-14 24-3-16,14-24 25 0,0 0-17 15,0 0-11-15,0 0 18 0,-21 17 6 16,21-17-12-16,0 0-4 16,0 0-2-16,-29-8 4 0,29 8-11 15,-15-20-12-15,5-5 25 16,5-2-31-16,1-1-28 0,-1-5 18 16,5 2 24-16,-5 3 7 15,5 4-16-15,0 24 14 0,0-23 3 16,-5 7 3-16,5 16-7 0,0 0-5 15,0 0 7-15,0 0 15 16,0 0-28-16,0 0 13 16,0 0 21-16,0 0 14 0,5 22 16 15,-5-22 13-15,5 30 17 16,-5-2 3-16,5-3-25 0,-5 0-20 16,4-3 14-16,-4-22 1 0,5 34-21 15,-5-4-13-15,6-8 3 16,-6-22-4-16,-6 36-1 0,-3-14-10 15,9-22 3-15,-20 28 4 16,20-28-21-16,-25 24-22 0,25-24-48 16,0 0-47-16,-34 15-61 15,34-15-89-15,-25-3-51 16,25 3-28-16,0 0-34 0</inkml:trace>
  <inkml:trace contextRef="#ctx0" brushRef="#br0" timeOffset="261">572 352 682 0,'0'0'168'0,"14"-25"10"15,-14 25-40-15,0 0-53 16,30-22 3-16,-30 22-30 0,20-12 14 15,-20 12 30-15,0 0 10 16,0 0 5-16,0 0-45 0,0 0-49 16,15 28-3-16,-20-2-5 0,-5-5-21 15,10-21-112-15,-29 31-122 16,4-6-71-16,-5-6-45 0,1 4-2 16</inkml:trace>
  <inkml:trace contextRef="#ctx0" brushRef="#br0" timeOffset="556">109 380 550 0,'0'0'103'15,"0"0"1"-15,0 0-6 16,0 0-30-16,0 0 40 16,25-9 30-16,-25 9 30 0,0 0 32 15,0 0 1-15,19 33-41 0,-4-2-53 16,-11-6-44-16,-4 0-41 16,0-25-4-16,0 30-5 0,0-5-7 15,0-25-40-15,0 0-122 16,-4 31-161-16,4-31-52 0,0 0-19 15</inkml:trace>
  <inkml:trace contextRef="#ctx0" brushRef="#br0" timeOffset="988">168 0 558 0,'0'0'164'16,"0"0"39"-16,0 0-5 16,10 30-4-16,0-2-26 0,-5 3-27 15,-1-7-41-15,-8 4-16 16,4-5-21-16,-5-2-30 0,5-21 0 15,-10 31-33-15,10-31 13 0,-15 25-13 16,15-25 6-16,0 0-35 16,0 0-17-16,-25 16-30 15,25-16-12-15,0 0-25 0,0 0-5 16,0 0 27-16,-20-30-6 0,11 0 50 16,4-1 12-16,5 9 18 15,0 22 17-15,-5-22 11 0,5 22 8 16,0 0 38-16,0 0 41 15,0 0-11-15,-25 19 19 0,25-19-58 16,-24 25-8-16,4 3-19 0,20-28 3 16,-15 27-24-16,15-27-56 15,-15 23-189-15,15-23-161 16</inkml:trace>
  <inkml:trace contextRef="#ctx0" brushRef="#br0" timeOffset="21244">2686 1410 488 0,'0'0'46'16,"0"0"25"-16,0 0 9 16,0 0-22-16,0 0-14 0,0 0 25 15,0 0 0-15,0 0-14 16,0 0 1-16,0 0 26 15,0 0-34-15,0 0-11 0,0 0-32 16,0 0-5-16,0 0-3 16,0 0-14-16,15-33 12 0,-15 33 2 15,10-33-16-15,0 6 11 0,-10 27 5 16,0 0 3-16,14-20 0 16,-14 20-6-16,0 0 9 0,0 0-1 15,21 3 3-15,-21-3-15 16,29 11 37-16,-29-11 28 0,25 27-9 15,-1-7-11-15,-24-20-16 0,25 25 13 16,0-8-13-16,-25-17-32 16,0 0 25-16,19 19-12 15,-19-19-9-15,0 0 33 0,0 0-42 16,0 0 46-16,0 0-35 16,0 0 20-16,0 0-21 0,0 0 27 15,0 0-35-15,0 0 25 0,-34 17-27 16,4-9-15-16,-5-3-17 15,6-5 0-15,-11 0 0 0,6 0 0 16,-1 6 10-16,1-6 3 16,4 0-5-16,1-6 21 0,4 6 3 15,25 0 11-15,-30-8-7 16,30 8 11-16,0 0 6 16,0 0-6-16,0 0 7 0,0 0-1 15,0 0-18-15,0 0 23 0,0 0 7 16,0 0-10-16,0 0 5 15,0 0 23-15,0 0 33 0,0 0-10 16,35-5 14-16,-35 5-7 16,30 8-16-16,-30-8-10 0,35 22 6 15,-35-22 5-15,29 25-30 0,-29-25 37 16,0 0-2-16,19 30-12 16,-19-30-10-16,6 31-15 0,-6-31-16 15,0 0 11-15,0 0 10 16,0 0 0-16,-6 30-16 15,6-30 3-15,0 0-8 0,0 0 0 16,-34 11 6-16,-1 1-13 16,35-12-2-16,-34 0 5 0,5-3-24 15,4 0 22-15,25 3-2 0,0 0-3 16,-35-11 11-16,35 11-12 16,-24-6-5-16,24 6-7 0,0 0-11 15,0 0-10-15,-10-33 8 0,10 33-6 16,5-31 20-16,5 4-1 15,-10 27 5-15,15-36 9 0,-15 36 10 16,24-30-4-16,-24 30-5 16,20-28 9-16,-20 28-13 15,0 0-1-15,25-28 0 0,-25 28 23 16,0 0 9-16,0 0-30 16,0 0 6-16,0 0-5 0,0 0 23 15,24-5-15-15,-24 5 30 0,0 0 2 16,0 0 20-16,0 0-36 15,20 30 9-15,-20-30-3 0,0 31-7 16,0-31 7-16,0 0 1 16,-15 24-14-16,15-24 0 0,0 0-6 15,-40 28-14-15,11-14-2 16,29-14 3-16,-40 6-8 0,16-12-29 16,-1 6-21-16,25 0 45 15,-24-19 3-15,24 19-15 0,-25-23 33 16,25 23 5-16,-10-16-3 15,10 16-1-15,0 0-8 0,0 0 4 16,0 0 8-16,0 0 0 0,0 0 0 16,0 0 23-16,0 0-19 15,0 0 42-15,0 0-22 0,0 0-7 16,0 0 37-16,0 0-38 16,-15 16 4-16,15-16-13 15,0 0 1-15,0 0 0 0,-19 23 0 16,19-23-11-16,0 0 0 15,0 0 3-15,0 0-3 0,-30 0-36 16,30 0 8-16,0 0 28 0,0 0-2 16,-15-23 5-16,15 23 3 15,0 0-31-15,0 0 28 0,0 0-13 16,0 0 22-16,0 0 5 0,0 0-39 16,0 0 45-16,0 0 5 15,0 0-4-15,-9 23 0 0,9-23 4 16,0 0-16-16,-21 19-6 15,21-19-3-15,0 0 0 16,-24 19 14-16,24-19-7 0,-24 8-15 16,24-8-24-16,0 0 13 15,-30-5-7-15,30 5-6 0,-25-16-15 16,25 16 18-16,-19-25 14 0,19 25 4 16,-16-23-3-16,16 23 2 15,0 0 12-15,-9-21-10 0,9 21 1 16,0 0 24-16,0 0 7 15,0 0-22-15,0 0 23 0,0 0 27 16,25 8-9-16,-25-8 27 0,19 19 26 16,-19-19-28-16,20 30-4 15,-5-5-19-15,-15-25 27 16,14 31-34-16,-14-31-12 0,6 22-11 16,-6-22 3-16,10 25-11 15,-10-25-2-15,0 0 0 0,-10 25 3 16,10-25-3-16,-25 22 7 0,-5-8-6 15,5-3-2-15,1-6-10 16,-6 1 22-16,1-3-14 0,-1-3 9 16,1 0-16-16,-1 0 12 15,30 0 1-15,-24-9-3 0,24 9 1 16,-25-11-10-16,25 11 10 0,-15-25 55 16,10 6-79-16,10-3 6 15,5-3 7-15,0 8-3 0,-10 17 7 16,20-28-7-16,-1 7 5 15,-19 21 9-15,25-25-4 16,-25 25 0-16,25-26-38 0,-25 26-73 16,0 0-58-16,19-18-69 0,-19 18-17 15,0 0-51-15,0 0-12 16</inkml:trace>
  <inkml:trace contextRef="#ctx0" brushRef="#br0" timeOffset="21501">2509 1710 1381 0,'0'0'287'16,"25"22"42"-16,-25-22-14 0,0 0-96 15,0 0-93-15,0 0-58 16,0 0-19-16,19 17-28 0,-19-17-11 16,0 0-43-16,30-3-100 15,-30 3-129-15,0 0-160 0,0 0-82 16,25-19-21-16</inkml:trace>
  <inkml:trace contextRef="#ctx0" brushRef="#br0" timeOffset="22032">2396 1065 230 0,'0'0'49'0,"0"0"4"16,0 0-8-16,0 0 14 0,0 0-8 16,0 0 12-16,0 0 7 0,0 0 29 15,0 0-12 1,0 0 18-16,0 0 3 0,0 0-11 0,0 0 10 15,0 0-53-15,0 0-15 16,0 0-9-16,-30-9-35 16,30 9 33-16,0 0-15 0,0 0-19 15,0 0 1-15,-15-25 10 16,15 25-22-16,5-28 17 0,-5 28 0 16,0 0 0-16,0 0 9 0,34-30-32 15,-4 16 42-15,-30 14 18 16,30 0-33-16,-30 0 52 0,30 14-20 15,-30-14 39-15,0 0-20 16,24 30 32-16,-14 1-17 0,-6-9-1 16,-4-22-25-16,0 30 16 0,-4-5-15 15,4-25-14-15,-15 26-16 16,15-26-12-16,-25 27-79 16,25-27-132-16,-29 19-117 0,29-19-82 15,-30 14-45-15</inkml:trace>
  <inkml:trace contextRef="#ctx0" brushRef="#br0" timeOffset="22720">1631 1372 467 0,'25'-19'78'0,"0"7"15"16,-6 7 31-16,1 5 20 15,5 2-19-15,-25-2-3 0,24 15-21 16,-24-15 29-16,15 30-30 16,-15 0-15-16,-4-5-16 0,-11 3-3 15,-5-3-33-15,-5 0-12 16,1-3-37-16,-6-3 26 0,6 1-71 15,-1-9-95-15,-5 3-59 16,5-6-48-16,1-2-14 0,24-6-30 16</inkml:trace>
  <inkml:trace contextRef="#ctx0" brushRef="#br0" timeOffset="22918">1504 1469 637 0,'0'0'187'16,"0"0"4"-16,0 0 13 15,-11 22-49-15,-3-3-42 0,-6 4-22 16,-4-4-48-16,24-19-19 0,-40 30-32 16,5-7-64-16,6-10-94 15,-1-2-110-15,11 1-28 0,19-12-34 16</inkml:trace>
  <inkml:trace contextRef="#ctx0" brushRef="#br0" timeOffset="23317">1272 1449 610 0,'0'0'135'16,"0"0"-18"-16,0 0-4 0,0 0-19 16,0 0-13-16,0 0 13 15,0 0 16-15,14 33-20 0,-14-33-29 16,-14 36-40-16,-11-8-8 0,-5-5 9 16,6-4-10-16,-10 3-17 15,-11-3-6-15,6-2-30 0,-1-3-62 16,5-3-80-16,6-5-37 15,4-1-34-15,1 3-38 0</inkml:trace>
  <inkml:trace contextRef="#ctx0" brushRef="#br0" timeOffset="23652">1267 1228 671 0,'0'0'149'16,"0"0"9"-16,0 0-40 15,0 0-59-15,-5-25-18 0,5 25-27 16,0 0 6-16,14-30-10 0,-14 30-13 15,16-23 15-15,-16 23-6 16,0 0 2-16,29-19-8 0,-29 19-6 16,30-3 33-16,-30 3-19 15,25 14 7-15,-25-14-33 0,0 0 11 16,9 31-61-16,-4-4-63 0,-10 1-68 16,-4 2-61-16,-16-7-45 15</inkml:trace>
  <inkml:trace contextRef="#ctx0" brushRef="#br0" timeOffset="24984">1030 1353 565 0,'0'0'116'16,"0"0"-11"-16,0 0-4 0,0 0-34 15,0 0 8-15,0 0-10 16,15 30 13-16,-15-30-3 0,0 0-21 16,5 27-22-16,-5-27-26 15,0 0 10-15,0 0-23 0,-34 28 2 16,34-28-6-16,-30 17-22 15,30-17 7-15,0 0 17 0,-30 0-41 16,30 0-37-16,0 0-6 0,0 0 36 16,-10-27 22-16,10 27 7 15,-5-28 7-15,5 28 15 16,0 0 6-16,0 0-12 0,0 0 12 16,0 0 0-16,0 0 0 15,0 0 10-15,0 0-23 0,0 0 13 16,0 0 0-16,0 0 4 0,0 0-1 15,0 0 0-15,0 0 6 16,0 0 4-16,0 0-7 0,0 0-10 16,0 0 14-16,0 0-17 15,0 0 11-15,0 0 6 0,0 0-16 16,0 0 18-16,0 0-20 0,0 0-1 16,0 0 13-16,0 0 6 15,0 0 3-15,0 0-2 0,0 0-14 16,0 0 7-16,0 0-8 15,0 0 0-15,0 0 14 16,0 0-10-16,0 0 9 0,-19 13-23 16,19-13 14-16,-25 12 0 0,25-12 4 15,0 0-2-15,-25 8 8 16,25-8-4-16,0 0-6 0,0 0-15 16,0 0 1-16,0 0-12 15,0 0-1-15,0 0 4 0,0 0 2 16,-19-23 8-16,19 23 6 0,0 0 4 15,0 0-9-15,0-21 12 16,0 21-4-16,0 0 4 0,0 0-23 16,0 0-4-16,-5-23-10 15,5 23 8-15,0 0 5 16,-5-25 6-16,5 25-3 0,0-24 16 16,0 24 5-16,5-26-8 0,-5 26 8 15,0-22 0-15,0 22 0 16,0 0 12-16,0 0-12 0,0 0-10 15,0 0 10-15,0 0 17 16,0 0 7-16,0 0-5 0,0 0-1 16,0 0-9-16,0 0 2 15,0 0-1-15,0 0-10 0,0 0 0 16,0 0 0-16,0 0 3 16,0 0 11-16,0 0-14 0,0 22 8 15,0-22-4-15,0 0-1 16,0 0 6-16,-5 26-9 0,5-26 6 15,0 0 4-15,-10 24-6 16,10-24-2-16,-9 25 17 0,9-25 2 16,-16 23-5-16,16-23-6 0,0 0-7 15,-29 24 1-15,29-24 3 16,0 0-18-16,0 0 11 0,0 0 7 16,0 0-10-16,0 0 12 15,0 0-6-15,0 0-7 16,0 0 4-16,0 0-3 0,0 0-4 15,0 0-27-15,-15-24-8 16,10-4-17-16,0 3-1 0,5-3 5 16,0 1 14-16,0 7 17 0,0 20-34 15,0-25 84-15,0 25-20 16,0 0-6-16,0 0 16 0,0 0 66 16,0 0 10-16,0 0-16 15,0 0-17-15,5 30 24 0,-5-2-7 16,5-5-13-16,-5 4 3 0,0-5-8 15,0 1 10-15,0-23 1 16,0 30 4-16,0-30-28 16,-10 36-9-16,10-36 7 0,-24 36-22 15,-1-11-4-15,0-8-17 16,1-1-8-16,-6-8 8 0,-4 4 0 16,-1-7 7-16,1 1 4 0,-1-6 8 15,5 0-16-15,1-6-3 16,29 6-8-16,-29-11 14 0,29 11 3 15,-25-17-34-15,25 17-71 16,-15-28-2-16,0 7-32 0,10-2-44 16,0 4-41-16,5 19-9 15,5-27-12-15</inkml:trace>
  <inkml:trace contextRef="#ctx0" brushRef="#br0" timeOffset="25305">1198 965 530 0,'0'0'140'16,"-5"27"-15"-16,5-27-31 16,0 0 46-16,0 0-30 0,0 0-18 15,0 0-18-15,0 0-38 16,0 0-5-16,0 0 5 0,0 0-31 16,0 0-5-16,0 0-34 0,0 0-59 15,0 0-86-15,24 25-16 16,-24-25-61-16,0 0-42 0</inkml:trace>
  <inkml:trace contextRef="#ctx0" brushRef="#br0" timeOffset="25525">818 1624 620 0,'0'0'195'0,"0"0"25"0,0 0-7 16,0 0-47-16,25 20-46 15,-25-20-25-15,0 0-52 0,35 5-32 16,-35-5-44-16,24-11-103 16,-24 11-87-16,0 0-63 0,25-25-77 15</inkml:trace>
  <inkml:trace contextRef="#ctx0" brushRef="#br0" timeOffset="25980">1154 720 325 0,'0'0'53'0,"0"0"3"15,0 0 17-15,0 0-6 0,0 0 14 16,0 0-15-16,0 0-14 16,0 0 9-16,0 0-11 15,0 0 17-15,0 0-3 0,0 0-9 16,0 0 41-16,0 0-2 16,0 0-21-16,-50 47-18 0,6-8-7 15,0 0-14-15,4 0 23 0,-4 3 28 16,4-1-37-16,1 1-2 15,4-1-28-15,1-2-13 0,4-6 3 16,6-5-26-16,24-28-126 16,-25 28-109-16,25-28-83 0,-19 28-58 15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38:06.73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2577 45 288 0,'0'0'66'16,"0"0"-19"-16,-5-22 12 15,5 22-6-15,0 0-1 16,0 0 3-16,-5-22 20 0,5 22 9 16,0 0-13-16,0 0 15 15,0 0 1-15,0 0 40 16,0 0-45-16,0 0 12 0,0 0-2 15,0 0-6-15,0 0-32 16,0 0-5-16,0 0-6 0,0 0 8 16,0 0-26-16,0 0-4 15,0 0-26-15,0 0 12 0,0 0 51 16,0 0 37-16,10 33-26 16,0 1-25-16,0 2-24 0,-1 2 19 15,1 4 15-15,1 2-14 16,-2 4-24-16,1-7 1 0,0 1-1 15,0-6-6-15,-1-3 7 16,-3-8-12-16,3-6-5 16,-9-19 0-16,6 23 0 0,-6-23 9 15,0 0-9-15,0 16 17 16,0-16-14-16,0 0 3 0,0 0-9 16,0 0-23-16,0 0-22 15,0 0-6-15,0 0-24 0,0 0-17 16,0 0-29-16,-15-25 11 15,15 25 23-15,-15-22 14 0,15 22-8 16,-15-28 5-16,15 28 17 16,-20-25 34-16,20 25 1 15,0 0 19-15,-25-27 8 0,25 27-11 16,-29-28 11-16,29 28 5 16,0 0-27-16,-30-25 40 0,30 25-14 15,0 0 3-15,0 0-7 16,0 0 32-16,0 0-29 0,0 0 14 15,0 0-6-15,0 0-22 0,0 0 38 16,0 0 5-16,0 0-23 16,0 0 12-16,0 0 12 0,0 0 10 15,0 0 1-15,0 0 21 16,0 0-1-16,30 25 12 0,-30-25-26 16,25 31-6-16,-6-7 11 15,-4 1-11-15,-15-25-18 16,20 31 10-16,-20-31-15 0,19 25-2 15,-4-6 10-15,-15-19 1 16,15 14-3-16,-15-14 4 0,0 0 1 16,0 0-5-16,0 0 12 15,0 0 15-15,0 0-17 0,0 0-20 16,0 0 1-16,15-17-4 16,-10 1-14-16,-5-4-6 0,0 1 6 15,0-1-10-15,0 4 15 0,0-1 1 16,0 1-1-16,0 16-5 15,0-17-5-15,0 17-4 16,0 0-11-16,0 0-19 0,0 0-50 16,10-22-51-16,-10 22-85 15,0 0-94-15,24-14-26 0,1 6 5 16,0 8 8-16</inkml:trace>
  <inkml:trace contextRef="#ctx0" brushRef="#br0" timeOffset="1201">3504 927 624 0,'0'0'116'0,"0"0"-7"0,0 0-61 16,0 0 19-16,0 0-3 15,0 0-22-15,0 0 4 0,0 0-14 16,0 0 27-16,0 0-28 16,0 0-7-16,0 0 12 15,24 20-26-15,-24-20 8 0,0 0-26 16,0 0 36-16,0 0-16 16,0 0-3-16,0 0 0 0,0 0-35 15,-19 27 36-15,19-27-51 0,-30 9-7 16,30-9 12-16,-25 3-5 15,25-3 15-15,0 0-21 0,-24-12-9 16,24 12 26-16,0 0-10 16,-10-27 27-16,10 27-1 0,-5-23 5 15,5 23 17-15,0 0-27 16,0 0 32-16,0 0-13 0,0 0 38 16,0 0-4-16,0 0-1 15,25 8 15-15,-25-8 11 0,0 0 17 16,0 0-31-16,10 34 18 15,-10-34-13-15,-10 30-21 0,10-30-16 16,0 0 12-16,-40 26-18 0,11-10-7 16,-6-7-14-16,11-4-5 15,24-5-18-15,-40 3 13 0,11-3-33 16,29 0-6-16,-25-11-16 16,25 11-21-16,0 0 36 0,-10-28-6 15,0 3 51-15,10 25-2 0,10-20-8 16,-10 20 20-1,0 0-3-15,0 0 12 0,0 0 12 16,0 0 16-16,0 0 13 0,0 0 6 16,0 0-1-16,0 0 27 15,5 20-21-15,-5-20-21 0,0 0 26 16,0 0-10-16,-15 33 1 16,15-33-10-16,0 0-3 0,0 0-23 15,0 0-6-15,-30 20-9 0,30-20 22 16,0 0 8-16,-24 6-27 15,24-6-21-15,0 0 28 0,0 0 8 16,0 0-9-16,-30-34-17 16,15 6-25-16,6 0 6 15,4 3 17-15,10-2-15 0,0-1 16 16,-1 3 12-16,2 0-15 0,-6 25 22 16,9-25 2-16,-9 25-27 15,0 0 8-15,0 0 10 0,0 0-29 16,0 0 49-16,0 0-32 15,0 0 12-15,0 0 4 0,-29 17 3 16,29-17-10-16,-15 33 21 0,5-2 16 16,5-3 2-16,5-28-6 15,5 38-10-15,0-4 30 16,0-4 34-16,-5-30-40 0,5 34-15 16,-5-7-17-16,0-27 21 15,0 27-20-15,0-27-13 0,-15 26 6 16,15-26 12-16,0 0-50 0,-34 28-93 15,34-28-86-15,-30 13-67 16,30-13-56-16</inkml:trace>
  <inkml:trace contextRef="#ctx0" brushRef="#br0" timeOffset="1528">3316 741 601 0,'0'0'119'0,"30"-14"-3"0,-30 14-16 16,25-5-43-16,-25 5-10 15,0 0-11-15,25 2 12 0,-25-2 27 16,0 0-9-16,19 23-28 16,-19-23-11-16,0 31 29 0,0-31-60 15,-15 33 32-15,0-5-12 16,15-28-23-16,-29 30-23 0,0-8-103 16,-1-2-61-16,5-7-107 15,0 1-72-15</inkml:trace>
  <inkml:trace contextRef="#ctx0" brushRef="#br0" timeOffset="1884">2951 847 402 0,'0'0'113'16,"0"0"-10"-16,0 0-63 0,0 0 11 16,0 0 9-16,0 0-6 15,0 0 3-15,0 0 25 16,0 0 23-16,0 28-9 0,0-28-27 15,-4 39 24-15,-1-9-34 0,5-30-14 16,0 30-17-16,0-30-7 16,-10 30-10-16,10-30 42 0,-5 28-63 15,5-28-69-15,0 0-117 16,0 0-45-16,-24 26-46 0,24-26-29 16</inkml:trace>
  <inkml:trace contextRef="#ctx0" brushRef="#br0" timeOffset="2312">2996 675 255 0,'0'0'72'0,"0"0"1"0,0 0-26 16,0 0-22-16,0 0 20 16,0 0 45-16,0 0-16 0,0 0-19 15,-5 28-12-15,5-28-17 0,-19 24-8 16,19-24-2 0,-30 25 6-16,5-11-14 0,25-14-8 15,0 0 3-15,-25 14-12 0,25-14-24 16,0 0-11-16,0 0 10 15,-24 0-4-15,24 0-8 0,0 0-3 16,-5-22 33-16,5 0-13 16,5 2 16-16,-5 20 16 0,14-28-6 15,-14 28-11-15,10-21 17 0,-10 21-3 16,0 0 0-16,0 0 13 16,0 0 31-16,0 0 10 0,0 0-32 15,0 0-7-15,5 21 7 16,-5-21-22-16,-9 28-5 15,3-5-28-15,6-23-121 0</inkml:trace>
  <inkml:trace contextRef="#ctx0" brushRef="#br0" timeOffset="3269">1799 727 433 0,'0'0'94'16,"0"0"19"-16,0 0 27 15,0 0-13-15,0 0-42 0,-24 25-8 16,3 1-8-16,-3-4-4 0,-6-6-23 16,1 9-2-16,-5-6-13 15,-1 1-10-15,-5-4 9 0,11 2-30 16,29-18 10-16,-40 18-18 0,40-18 12 16,-29 18 10-16,29-18 0 15,0 0-23-15,0 0 9 0,0 0 21 16,0 0-4-16,0 0-30 15,0 0 32-15,0 0-2 0,35 10-23 16,-1-2 4-16,1-2 14 16,-6 0-4-16,1 0-9 15,-1-1-2-15,0 6 32 0,-29-11-35 16,35 14 26-16,-35-14-25 0,25 11 9 16,-25-11 0-16,0 0 0 15,30 17 19-15,-30-17-19 0,0 0 32 16,0 0-7-16,0 0 21 0,14 33 3 15,-14-33-4-15,0 30-13 16,0-30 11-16,0 0-24 0,0 0-7 16,-24 23-5-16,24-23 6 15,-35 22-9-15,5-11-4 0,30-11 12 16,-34 8 0-16,5-5-12 16,29-3-6-16,-35 3 0 0,35-3-9 15,-34-11-29-15,34 11 3 16,-35-20-3-16,35 20 4 0,-25-30 22 15,25 30 18-15,-9-33-6 16,9 33 1-16,4-31-9 0,-4 31 11 16,0 0-4-16,25-28-7 0,-25 28-3 15,0 0-36-15,30-20-18 16,-30 20-70-16,0 0-81 0,0 0-47 16,24 3-39-16</inkml:trace>
  <inkml:trace contextRef="#ctx0" brushRef="#br0" timeOffset="3583">1957 1052 634 0,'0'0'170'16,"0"0"37"-16,0 0-29 0,0 0-82 15,0 0-37-15,0 0 72 0,0 0-20 16,0 0-25-16,0 0-11 16,25 22 4-16,-25-22 1 0,19 30-35 15,-19-30 0-15,15 34 0 0,-15-34 0 16,14 33-27-16,-14-33 5 15,21 36-21-15,-7-2-41 0,-14-34-219 16,10 33-188-16,-10-33-107 16</inkml:trace>
  <inkml:trace contextRef="#ctx0" brushRef="#br0" timeOffset="4231">1217 1094 512 0,'0'0'109'15,"0"0"-20"-15,0 0-16 16,-25 19 7-16,25-19-20 0,-24 11-17 15,24-11 5-15,0 0-8 16,-24 0-18-16,24 0-22 0,0 0 0 16,0 0 14-16,0 0-20 15,-6-22-1-15,6 22-3 0,20-25 10 16,-20 25 0-16,0 0-7 16,25-19-8-16,-25 19 19 15,0 0 34-15,0 0 12 0,0 0 20 16,0 0 1-16,-5 33 0 15,5-33-46-15,-25 33 12 0,5-5-28 16,20-28-9-16,-29 25-12 0,29-25-50 16,-44 25-123-16,14-14-101 15,6 0-50-15</inkml:trace>
  <inkml:trace contextRef="#ctx0" brushRef="#br0" timeOffset="4948">778 780 376 0,'0'0'72'15,"0"0"-5"-15,0 0 10 16,0 0-8-16,0 0-19 0,0 0-6 16,0 0 0-16,0 0 5 15,-24 23 1-15,0-10-13 0,-1 4-2 16,0 0-12-16,-5-4 26 0,1 2-12 15,0-2-23-15,4 1-7 16,0 0-7-16,25-14 12 0,-25 19-19 16,25-19 21-16,0 0 11 15,0 0-7-15,0 0 15 16,-5 22-9-16,5-22 3 0,0 0 12 16,0 0-16-16,30 23-10 15,5-10-13-15,-6-2 20 0,-29-11-15 16,34 12 26-16,-9-1-8 15,-25-11-38-15,30 17 29 0,-30-17-20 16,0 0 42-16,0 0-2 0,29 30 0 16,-29-30 1-16,10 27 19 15,-10-27 24-15,10 31-20 0,-10-31-2 16,-5 31-18-16,5-31-1 16,0 0-6-16,-15 30-1 0,15-30-22 15,0 0 13-15,-29 31-27 0,29-31 24 16,-30 16-24-1,30-16 11-15,-34 6-5 0,34-6 11 16,-35-3-17-16,35 3 6 0,-29-16-3 16,29 16-31-16,-25-28-12 15,6 0 5-15,8 3 23 0,11 3 6 16,0 22 12-16,0-28 4 16,0 28-7-16,5-22-16 0,-5 22 8 15,0 0 7-15,0 0-4 0,0 0-89 16,0 0-51-16,0 0-34 15,30 0-44-15,-30 0-49 16,0 0-50-16</inkml:trace>
  <inkml:trace contextRef="#ctx0" brushRef="#br0" timeOffset="5588">995 1396 341 0,'0'0'51'0,"0"0"9"15,0 0 12-15,0 0-21 0,0 0 3 16,0 0-2-16,0 0 6 16,0 0-5-16,0 0 13 0,0 0 7 15,0 0 9-15,0 0-28 16,0 0-43-16,0 0-1 0,0 0 8 15,0 0-6-15,0 0-15 16,-34-3 3-16,34 3-5 16,-35-6 10-16,35 6 11 0,0 0 2 15,-29-2-15-15,29 2 12 16,0 0-6-16,0 0-9 0,0 0 43 16,0 0 49-16,0 0-71 0,0 0 14 15,0 0-5-15,0 0-44 16,-5 33 38-16,5-33-24 0,10 33 21 15,-10-33-28-15,29 34-70 16,-4-12-89-16,0-6-85 0,4-2-84 16</inkml:trace>
  <inkml:trace contextRef="#ctx0" brushRef="#br0" timeOffset="6868">3814 1787 403 0,'0'0'116'0,"0"0"-10"0,0 0-40 15,0 0-28-15,0 0-7 16,0 0 29-16,0 0 12 16,-29 0-3-16,4 11-14 0,0 0-27 15,-4 1 15-15,-1 1-5 16,-9-2-28-16,-1 3 21 0,1 0-10 16,4 0-21-16,1-6-3 0,14 3 7 15,20-11-2-15,0 0 1 16,0 0 0-16,0 0 3 0,0 0-2 15,0 0 7-15,0 0-17 16,35 6 23-16,-5-1-17 0,-6-2 12 16,0 0-17-16,-3 0-1 15,-21-3 12-15,24 5-6 16,-24-5-22-16,0 0 39 0,24 9-17 16,-24-9 69-16,0 0 1 15,0 0-25-15,0 0-3 0,-14 22 3 16,14-22-29-16,-30 19-2 0,5-8 25 15,-4-5-3-15,4 0 16 16,-4-6-26-16,4 0 25 0,-5-6 20 16,11 3-8-16,-6-6-4 15,0 4-21-15,11-9-30 0,14 14 14 16,-20-11 21-16,20 11-17 16,-20-25 1-16,11 11-14 15,3-2-7-15,2-4-2 0,8-2 4 16,-4 0-4-16,6-6-10 0,3-3-21 15,-3-2 27-15,3 6 0 16,-4-1 0-16,-5 28-44 0,0-25-88 16,0 25-53-16,0-22-54 15,0 22-64-15,0 0-15 0,0 0-16 16</inkml:trace>
  <inkml:trace contextRef="#ctx0" brushRef="#br0" timeOffset="7117">3770 2128 1506 0,'0'0'361'15,"25"9"15"-15,-25-9-44 0,0 0-101 16,0 0-92-16,0 0-77 15,0 0-30-15,0 0-5 0,0 0-17 16,19 19-10-16,-19-19-38 0,0 0-112 16,0 0-174-16,0 0-207 15,0 0-68-15,0 0 22 0</inkml:trace>
  <inkml:trace contextRef="#ctx0" brushRef="#br0" timeOffset="7320">3450 2148 1394 0,'0'0'249'16,"0"0"-36"-16,0 0-63 0,0 0-55 15,19-17-62-15,-4 8-10 16,-15 9-45-16,0 0-124 15,0 0-168-15,0 0-185 0,0 0-60 16</inkml:trace>
  <inkml:trace contextRef="#ctx0" brushRef="#br0" timeOffset="7807">3109 1906 461 0,'0'0'105'16,"0"0"-5"-16,0 0 0 0,0 0-32 15,0 0-1-15,0 0-6 0,-19 3 46 16,19-3-47-16,0 0 36 15,0 0 9-15,-25 22-31 0,25-22 22 16,-14 31-13-16,4-7-12 16,10-24-10-16,-20 31-14 0,10-8-24 15,10-23 19-15,-20 30 4 16,5-8-8-16,15-22-18 16,-19 22-2-16,19-22-8 0,-10 23 19 15,10-23-26-15,0 0 8 0,0 0 18 16,0 0 36-16,0 0 12 15,0 0 5-15,0 0-15 0,0 0-28 16,0 0-27-16,-25 5 0 16,25-5 6-16,0 0-10 0,-15-17-16 15,11-7 0-15,8-1 8 0,6-3 4 16,5 0-13-16,0 3 15 16,4 3-6-16,-4 2-10 0,0 4-17 15,-15 16-58-15,0 0-130 16,20-23-178-16,-20 23-48 15,25-13 0-15</inkml:trace>
  <inkml:trace contextRef="#ctx0" brushRef="#br0" timeOffset="8527">2696 1926 474 0,'0'0'108'0,"0"0"-5"0,0 0-17 15,0 0-29-15,0 0-25 16,0 0 7-16,0 0-12 0,0 0 18 16,0 0 9-16,0 0-27 0,0 0 17 15,0 0-8 1,0 0-41-16,0 0 5 0,0 0 14 16,0 0-2-16,0 0-29 0,0 0 22 15,0 0-12-15,0 0 3 16,0 0 20-16,0 0 6 0,0 0 32 15,0 0 17-15,0 0-49 16,0 0 4-16,0 30 4 0,0-30-42 16,0 0 12-16,-21 28 33 15,21-28-27-15,0 0 6 0,-34 20-23 16,5-2 33-16,29-18-50 0,-35 6 28 16,35-6 12-16,-34 0-15 15,34 0-8-15,-35-6-14 0,35 6-14 16,0 0 23-16,0 0-17 15,-15-30 13-15,15 30 10 16,0-30-13-16,0 30 27 0,0 0-11 16,0 0 16-16,0 0-3 15,0 0-9-15,0 0-15 0,0 0 20 16,0 0-20-16,0 0 57 0,0 0 13 16,0 0 11-16,0 0 15 15,0 0 47-15,0 0-3 0,-19 24-21 16,19-24-8-16,-35 26-30 15,5-10 10-15,6-4-25 0,-10 4 0 16,4-7-19-16,-5-4-29 0,6-5 19 16,-6 6-9-16,11-4-8 15,-10-4-17-15,9-4-19 16,25 6-58-16,-29-8-92 0,29 8-98 16,-30-14-57-16,30 14-17 15,0 0-37-15</inkml:trace>
  <inkml:trace contextRef="#ctx0" brushRef="#br0" timeOffset="8713">2183 2192 1034 0,'0'0'229'0,"39"-3"0"0,-4 0-30 16,4-5-63-16,1 8-58 15,-1-5-33-15,-9-4-18 0,9 1-100 16,-5-6-121-16,1 3-160 0,-5-6-84 16</inkml:trace>
  <inkml:trace contextRef="#ctx0" brushRef="#br0" timeOffset="9003">2888 1587 882 0,'0'0'185'15,"0"0"50"-15,0 0-23 0,-30 6-60 16,6 5-45-16,-1 3-47 15,-10-1-39-15,5 5 12 16,-14 3-26-16,5 4 4 0,-10 1-3 16,-1 1-11-16,-4 1-115 15,0-3-130-15,-1-3-87 0,1 6-25 16,-5-6-26-16</inkml:trace>
  <inkml:trace contextRef="#ctx0" brushRef="#br0" timeOffset="9472">1937 1881 733 0,'0'0'109'0,"0"0"-18"15,0 0 2-15,0 0 17 0,0 0 22 16,0 0-31-16,0 0-21 16,0 0 15-16,0 0-35 0,-15 23-7 15,15-23-14-15,-15 22 5 0,15-22-4 16,-24 24-10-16,-1-7-20 16,-4-6 1-16,-1-3-9 0,-4-2-20 15,4-3 18-15,-5 0 9 16,6-3 1-16,-1-6-10 15,30 6-34-15,-25-8-7 0,25 8-9 16,0 0-17-16,-9-28 6 0,9 3 22 16,0 25 10-16,30-19 26 15,-6 2-3-15,0 12 6 0,1 5 0 16,0 0 3-16,-25 0 29 16,0 0 21-16,19 16 35 0,-19-16 8 15,6 25-20-15,-6-25-28 0,-25 28-20 16,0-6-11-16,-9-5 6 15,4-1-11-15,-9-5-12 0,0-2-94 16,-1 2-96-16,5-6-75 16,-4-2-50-16,5-3-61 15</inkml:trace>
  <inkml:trace contextRef="#ctx0" brushRef="#br0" timeOffset="9684">1706 1654 892 0,'0'0'121'0,"19"0"-2"0,-19 0-47 15,0 0-20-15,0 0-52 0,25-5-103 16,-25 5-84-16,0 0-16 15,0 0-52-15</inkml:trace>
  <inkml:trace contextRef="#ctx0" brushRef="#br0" timeOffset="10204">1449 1784 616 0,'0'0'124'16,"0"0"35"-16,0 0 21 0,0 0-37 15,0 0-18-15,0 0-56 0,0 0-31 16,0 0 6-16,0 0-44 16,0 0 23-16,0 0 3 0,0 0-51 15,-34 22 38-15,-6 1-5 16,11-1-8-16,-1-3 19 0,0 1-19 15,5-1 0-15,6-2 0 0,19-17-5 16,-25 22-4 0,25-22 19-16,-10 25 10 0,10-25-29 15,0 0 23-15,15 25-4 0,-15-25-2 16,30 14-8-16,-6-6-4 16,1-3-1-16,-25-5 11 0,29 3-6 15,-29-3-11-15,0 0-8 16,0 0 32-16,0 0-2 0,0 0-7 15,-4 30 10-15,4-30 10 0,-25 31-5 16,-5-6 2-16,6-5 1 16,-1-4 0-16,25-16 58 0,-24 23 8 15,24-23-34-15,-20 30-10 16,20-30 21-16,0 27 22 16,0-27-35-16,14 28 0 0,16-11-11 15,0 2-32-15,4-8 6 16,6-5-3-16,9-6-12 0,-4 0-80 15,-1 0-118-15,-5-6-106 0,-4-5-97 16,-5-2-55-16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38:21.70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1267 388 610 0,'0'0'25'0,"0"0"8"15,0-25-13-15,0 25 25 0,0 0 18 16,0 0 13-16,0 0-26 16,0 0-10-16,0 0-40 0,0 0 24 15,0 0 0-15,0 0 12 16,0 0 24-16,0 0-8 0,25 20 17 16,-6-4-38-16,-19-16-9 15,29 25-19-15,-9-5 7 16,-20-20-6-16,24 16-12 0,-24-16 24 15,0 0-8-15,21 25 3 0,-21-25-11 16,0 0-5-16,0 0-7 16,0 0 12-16,-30 16-11 0,5-1-8 15,1-13-22-15,-1-4-32 16,-5-4 7-16,5-3-6 0,25 9 37 16,-29-10 8-16,29 10 18 15,-25-15 1-15,25 15-3 0,0 0 11 16,0 0-6-16,0 0-3 15,0 0 24-15,0 0-21 0,0 0 20 16,0 0-5-16,0 0 27 16,0 0 10-16,0 0 16 0,0 0-18 15,6 25 31-15,-6-25-48 16,10 28 50-16,-10-28 5 0,4 28-23 16,-4-28 33-16,-4 27-31 15,4-27-21-15,-20 20-9 0,20-20-14 16,-34 25 1-16,4-14-10 0,-5 0 3 15,10-6-68-15,1 1-77 16,0-3-59-16,-1-6-60 16,25 3-17-16,-30 0-25 0</inkml:trace>
  <inkml:trace contextRef="#ctx0" brushRef="#br0" timeOffset="456">1562 147 285 0,'0'0'42'0,"0"0"-2"15,0 0 16-15,0 0-11 16,0 0-7-16,0 0 10 0,0 0-18 16,0 0-8-16,0 0 8 15,0 0-13-15,0 0 20 16,0 0-6-16,0 0 22 0,0 0-13 15,-24 30 4-15,-6-10-5 16,0 2 3-16,1 3-12 0,-1-3 5 16,-5-3-28-16,1 1 4 0,0-4-7 15,10-1 12-15,-1-4-28 16,25-11 3-16,0 0 25 0,-25 8-42 16,25-8-28-16,0 0-50 15,0 0-26-15,0 0-9 0,15-19 15 16,-15 19-18-16,19-25 20 15</inkml:trace>
  <inkml:trace contextRef="#ctx0" brushRef="#br0" timeOffset="633">1395 194 391 0,'0'0'60'0,"0"0"-13"16,0 0-7-16,0 0 9 15,0 0-12-15,0 0-1 0,0 0-2 16,0 0 47-16,0 0-10 15,-25 8-17-15,25-8-9 0,-34 22-23 16,9 1-17-16,0-4-27 0,25-19-81 16,-24 19-63-16,-1 1-81 15</inkml:trace>
  <inkml:trace contextRef="#ctx0" brushRef="#br0" timeOffset="1064">1045 347 434 0,'0'0'70'0,"0"0"-23"0,0 0 0 16,0 0 34-16,0 0-12 0,0 0 0 16,0 0 29-16,0 0-25 15,0 0 7-15,25 25-28 0,-25-25 8 16,14 21-14-16,-14-21 26 16,0 0-12-16,0 28-12 0,0-28 8 15,-5 23-8-15,5-23-15 0,-25 16-4 16,-4-2-29-16,-1-3 0 15,-4-5-5-15,-5-1 5 16,-1 0 4-16,-4 1 7 0,0-3-7 16,-6 3-8-16,6-4 4 15,0-2-17-15,-1 0 9 0,11 0 3 16,9 0-6-16,25 0-32 16,-25-2-45-16,25 2-39 0,0 0-91 15,0 0-37-15,0 0-38 0</inkml:trace>
  <inkml:trace contextRef="#ctx0" brushRef="#br0" timeOffset="1528">1257 8 414 0,'24'-8'73'0,"-24"8"21"16,0 0 35-16,0 0-36 16,0 0-48-16,0 0 31 0,0 0 43 15,-5 22-7-15,5-22-33 16,-34 34 8-16,0-10-19 15,-6 1-26-15,1-5 1 0,4-1-29 16,1 1 6-16,4-7-9 16,-5 4-9-16,6-9-2 0,4-2 0 15,25-6-14-15,-25 3-22 0,25-3-50 16,0 0 0-16,0 0-29 16,-14-28 63-16,19 6 1 0,0-3-13 15,9 0 15-15,-4 3 25 16,-10 22 13-16,0 0 25 0,15-23-22 15,-15 23 11-15,0 0 37 16,0 0 26-16,0 0-5 16,-25 20-12-16,-4-1-32 0,-1 4-2 15,1-4-3-15,-6-2-76 0,6-1-98 16,-5-2-147-16</inkml:trace>
  <inkml:trace contextRef="#ctx0" brushRef="#br0" timeOffset="2252">163 208 270 0,'14'-20'91'16,"-14"20"9"-16,0 0 8 0,0 0-15 15,0 0-28-15,0 0 16 16,0 0-19-16,0 0 9 15,0 0 43-15,0 0-29 0,0 0 7 16,0 0-52-16,0 0-8 16,0 0-5-16,0 0-4 0,0 0 7 15,-39 17-20-15,9-3 1 16,6 8-11-16,-1-8-3 0,25-14 14 16,-25 28-31-16,25-28 37 0,-24 22-17 15,24-22-8-15,0 0 17 16,0 0-17-16,-10 22 18 0,10-22 1 15,0 0-11-15,0 0 5 16,34 25-17-16,-4-9 29 16,-30-16-24-16,40 23 14 0,-11-6-20 15,-29-17 13-15,39 21 12 16,-39-21-31-16,35 26 43 0,-10-10-24 16,-25-16-9-16,0 0 13 0,0 0-4 15,24 25 18-15,-24-25-22 16,0 0 13-16,0 0 25 0,0 0 25 15,0 0-21-15,0 0 61 16,0 22-51-16,0-22 12 0,0 0-27 16,0 0-18-16,-24 20-13 0,-6-6 4 15,5-9 4-15,1 1-7 16,24-6-18-16,-30 0 35 16,5-3-27-16,25 3 7 0,-19-12-3 15,19 12-8-15,0 0 6 16,-15-30-8-16,5 8 16 0,10 22-20 15,15-31 12-15,-15 31-64 0,35-21-78 16,-6-2-20-16,5 6-68 16,-4 1-78-16,-1 5-50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55:52.37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768 389 362 0,'0'0'143'16,"0"0"-35"-16,0 0-41 0,0 0-30 15,0 0 23-15,0 0 15 16,0 0 13-16,0 0-2 15,24 39 14-15,-24-39-20 16,0 0 12-16,11 42 21 0,-11-42-46 16,0 0 4-16,4 39-17 15,-4-39 1-15,0 0 9 0,0 0 26 16,0 0-72-16,0 0 43 16,-4 36 2-16,4-36-20 15,0 0 27-15,0 0 14 0,0 0-2 16,0 0 3-16,0 0-17 15,0 0-24-15,0 0-17 0,0 0-5 16,0 0 10 0,0 0-8-16,0 0 0 0,-35-3 23 15,35 3-15-15,0 0-9 16,-24-33-8-16,24 33-7 16,-15-48-2-16,9 10 6 0,2-1-7 15,4 39 21-15,4-45 4 16,-4 9-26-16,0 36-4 0,6-39 12 15,-6 39-15-15,0 0 3 16,-10-39-4-16,10 39 4 16,0 0-11-16,0 0-18 0,0 0-46 15,-40-39-93-15,40 39-81 16,0 0-133-16,0 0-80 16,-44-25-9-16</inkml:trace>
  <inkml:trace contextRef="#ctx0" brushRef="#br0" timeOffset="242">778 75 1000 0,'0'0'297'0,"44"-8"-84"0,-44 8-16 15,0 0-61-15,50-19-57 16,-6 4-22-16,-5 4-31 16,-39 11-14-16,44-10-18 0,1 4-6 15,-45 6-182-15,0 0-112 16,39-6-92-16,-39 6 6 16</inkml:trace>
  <inkml:trace contextRef="#ctx0" brushRef="#br0" timeOffset="981">409 220 687 0,'0'0'152'16,"0"0"22"-16,0 0 63 0,0 0-98 16,0 0-6-16,0 0-62 15,0 0 75-15,15 47-28 0,-5-11-10 16,-10-36-32-16,10 45-27 16,-10-45-11-16,10 44 10 15,-10-44-19-15,0 39 17 16,0-39-23-16,-20 39-10 0,20-39-3 15,-40 27-15-15,1-10 5 16,39-17-8-16,-49 9 8 16,14-7-29-16,35-2-11 0,-39-11-16 15,39 11-1-15,0 0 1 16,-30-38 17-16,30 38-11 16,-15-36 24-16,15 36 17 0,0 0 16 15,0 0-26-15,30-40 19 16,-30 40-17-16,0 0 24 0,0 0-16 15,35-11 18 1,-35 11-19-16,34 6 25 0,-34-6-37 16,0 0 60-16,0 0-28 15,30 39 34-15,-30-39 21 0,9 44 11 16,-18-2-44-16,-6-6 3 16,-10 0-30-16,-10 3 25 15,1 0-12-15,-5 3-16 0,-1-4 11 16,6 1-8-16,4 0-10 15,6 1 34-15,4-4 7 16,5 0 26-16,10-3-8 0,10 3 15 16,10-5-14-16,5-3-11 15,9-4 10-15,16-2-25 16,-1-2 27-16,10-4-28 16,5-4-4-16,-5-1-28 0,0-6 20 15,1 1-10-15,-6-3 2 16,-9-3-12-16,-7-3 10 0,-4-5 2 15,1-6-76-15,-30 14-35 16,35-28-84-16,-35 28-64 16,29-45-86-16,-19 4-50 0,10 2 8 15,-15 0 37-15,0 3 32 16</inkml:trace>
  <inkml:trace contextRef="#ctx0" brushRef="#br0" timeOffset="1298">546 765 671 0,'0'0'112'15,"0"0"44"-15,-38 24 9 0,38-24-22 16,0 0 8-16,0 0-54 16,-15 39 33-16,15-39-34 15,0 0-7-15,0 0-40 0,20 31 7 16,-20-31-31-1,0 0-18-15,0 0 10 0,33 9-21 16,-33-9 9-16,0 0 5 16,0 0-17-16,0 0 4 0,0 0-6 15,0 0-3-15,0 0 4 16,0 0-2-16,0 0 10 16,0 0-7-16,0 0 7 0,0 0-6 15,0 0-32-15,0 0-74 16,0 0-133-16,0 0-128 0,0 0-111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43:00.215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0 22 261 0,'0'0'54'0,"0"0"-20"0,0 0-15 16,0-22-3-16,0 22-61 15,0 0-60-15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55:55.61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0 632 391 0,'0'0'76'0,"0"0"45"15,0 0 5-15,0 0 2 0,0 0-26 16,0 0-10-16,0 0-2 16,44-34 3-16,-44 34-40 15,50-27-6-15,-50 27-11 0,44-31-32 16,-44 31 10-16,44-38-23 15,-44 38 9-15,44-48 3 16,-44 48 1-16,35-50-29 0,-35 50 40 16,25-41-20-16,-25 41-7 15,0 0-6-15,0 0 3 0,0 0 12 16,0 0-22 0,-54-28 28-16,4 20 9 0,6 10-2 15,44-2-7-15,-59 20 0 16,59-20-18-16,-49 22 18 15,49-22 9-15,0 0 0 0,0 0 31 16,-30 47 0-16,30-47-30 16,19 50 61-16,-19-50-10 0,55 50 4 15,4-8 4-15,0-10 34 16,-4 2-36-16,4-1 3 16,-10-2-30-16,-10-1 73 0,-4 4-45 15,-35-34-38 1,34 41 6-16,-34-41-20 0,5 39-3 15,-5-39-16-15,-14 39 0 16,14-39 2-16,-40 30-66 0,40-30-7 16,-50 14-113-16,50-14-29 15,-48-3-110-15,48 3 22 16,0 0-46-16,-40-24-25 0</inkml:trace>
  <inkml:trace contextRef="#ctx0" brushRef="#br0" timeOffset="1492">833 507 634 0,'0'0'110'15,"0"0"30"-15,0 0-42 16,0 0-24-16,0 0 118 15,0 0-54-15,0 0-1 0,0 0 34 16,-20 61-51-16,15-3 20 16,5 3 10-16,0 0-56 15,0 3-29-15,-5-3-34 16,1 0-13-16,-2-1 4 0,-3-7-22 16,3-3 3-16,-3-9 5 15,4-10-22-15,5-31 24 0,0 0 26 16,-5 33-57-16,5-33 26 15,0 0-25-15,0 0-9 16,0 0-40-16,10-30 2 0,-5-12-39 16,5-10 0-16,-5-9-3 15,-1-9-2-15,6-4 6 16,0-4 87-16,5 3-30 0,0 3 34 16,-5 8 30-16,5 9-49 15,-1 8 43-15,-14 47 3 16,25-50-21-16,-25 50 39 15,39-44-11-15,-39 44 15 0,50-25-40 16,-6 14 35-16,-44 11-6 16,49 8 7-16,-49-8 13 0,45 31 9 15,-45-31 37-15,34 52 15 16,-19-5-2-16,-15-5-20 16,0-3-14-16,-10 0 13 0,-5-3-25 15,-5-3-14-15,20-33-20 16,-39 39-4-16,39-39-15 15,-39 33 9-15,39-33-11 16,-40 25-2-16,40-25-78 0,0 0-73 16,-44 0-81-16,44 0-60 15,0 0-84-15,0 0-17 16,-20-36-3-16</inkml:trace>
  <inkml:trace contextRef="#ctx0" brushRef="#br0" timeOffset="2736">1498 0 438 0,'0'0'84'15,"0"0"-6"-15,0 0-5 0,0 0-28 16,0 0-29-16,0 0 37 16,0 0 58-16,0 0 6 15,0 0 18-15,0 47 26 0,-5 6-21 16,-5 11 7-1,1 4-42-15,-1 4 6 0,0 6 1 16,-5-3-5-16,5-3-22 16,-5-9 3-16,6-7-21 0,-1-9-9 15,0-5-32-15,10-42-9 16,-5 39-9-16,5-39-3 16,0 0 8-16,0 0-2 0,0 0 5 15,0 0-25-15,0 0-12 16,0 0-65-16,15-45 5 15,0-4 0-15,-1-1 47 0,1 2 11 16,-15 48 4-16,25-52 32 16,-25 52-45-16,19-42 48 15,-19 42-31-15,0 0 49 16,0 0 29-16,0 0 24 0,0 0-21 16,45 45-28-16,-21-4 22 15,-24-41-12-15,30 52 0 0,-10-10-16 16,-20-42-15-16,29 42 1 15,-29-42-3-15,40 30-22 16,-40-30-17-16,50 17-130 0,-50-17-136 16,49-3-138-16,-49 3-24 15,50-22 50-15,-50 22 46 16</inkml:trace>
  <inkml:trace contextRef="#ctx0" brushRef="#br0" timeOffset="3408">1908 626 691 0,'0'0'84'16,"0"0"54"-16,0 0 21 15,0 0-38-15,50-36-26 0,-50 36-46 16,59-22-2-16,-20 5-47 16,-39 17 16-16,55-19-5 0,-55 19-20 15,44-22-12 1,-44 22 51-16,0 0-11 0,34-44-23 15,-34 44 10-15,5-42-6 16,-5 42 48-16,0 0-39 0,0 0 38 16,-44-36-27-16,44 36 0 15,-60-3 48-15,60 3-13 16,-58 27 49-16,58-27 50 0,-50 56-40 16,26-6 10-16,9-6-15 15,15 1-41-15,0-45-18 16,24 49-24-16,6-10-12 0,9-8 4 15,6-9-18-15,-1-5 4 16,1-6-75-16,-6-9-42 16,-39-2-71-16,49-5-43 15,-49 5-73-15,39-22-8 0,-39 22 31 16,35-47 26-16,-15 2 34 16,-6-2 52-16,-4 6 83 0,-5 2 38 15,-5 39 37-15,10-50 42 16,-10 50 40-16,5-36 38 15,-5 36 34-15,0 0-6 0,0 0-51 16,0 0 97-16,0 0 78 16,0 0-69-16,0 0 15 15,0 0-29-15,-5 53 5 0,10-6 2 16,-5-6-64-16,10-2-36 16,-10-39-33-16,10 48 1 15,0-12-24-15,-10-36-19 16,0 0 3-16,9 32-17 0,-9-32 20 15,0 0-12-15,0 0 8 16,0 0-4-16,0 0-12 16,0 0 8-16,0 0-25 0,6-58 17 15,9 0-23-15,-1 6 10 16,6 7-9-16,4 9-70 0,-24 36-59 16,0 0-133-16,40-47-77 15,-40 47-69-15,49-34-17 16</inkml:trace>
  <inkml:trace contextRef="#ctx0" brushRef="#br0" timeOffset="3932">2973 438 1012 0,'-5'50'291'15,"5"-50"49"-15,0 41-18 16,0-41-70-16,0 0-108 16,40 33-45-16,4-16-67 0,-44-17 9 15,59 0-34-15,-10-5 5 16,-5-9-19-16,-44 14 13 16,50-34-50-16,-50 34-16 0,44-55-4 15,-19 8-14-15,-25 47 23 16,19-53 24-16,-19 53 7 0,0-47 43 15,0 47-12-15,0 0 13 16,0 0 14-16,-54-11-1 16,5 22 42-16,4 17 20 0,1 8-12 15,0 5 16-15,4 6 9 16,6 1-21-16,10-4 8 16,3-2 3-16,7-1-1 15,9-5-10-15,10-3 22 0,-5-33-17 16,35 39-43-16,4-11-11 15,10-12-17-15,1-1 9 0,4-7-23 16,-5 0 0-16,-5-8 4 16,1 0-5-16,-45 0-15 15,39 0 17-15,-39 0-4 0,0 0-14 16,0 0 10-16,39 0-30 16,-39 0-50-16,0 0-50 15,0 0-60-15,0 0-53 16,0 0-115-16,0 0-170 0,0 0-101 15,0 0 1-15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56:03.65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1768 513 666 0,'0'0'144'16,"0"28"25"-16,0-28-39 0,0 38-77 15,-5-7-12-15,5-31-24 16,-10 31 2-16,10-31-15 16,0 0 1-16,-19 30 32 15,19-30-30-15,0 0-32 0,0 0 29 16,-25 8-19-16,25-8-20 15,0 0 11-15,-40-11 0 16,40 11-4-16,0 0 14 0,-14-27 18 16,14 27-19-16,0 0 21 15,0 0-6-15,0 0-4 0,0 0 67 16,0 0-8-16,0 0-4 16,0 0 10-16,0 0 17 15,0 0-1-15,-6 22-7 16,6-22 58-16,-9 27 9 0,9-27-31 15,-35 28 6-15,-5-8-37 0,-4-9-43 16,-6-3 10-16,-4-3-30 16,-5-2 4-16,5-3-6 15,4-3-10-15,2-2 6 16,3-3-11-16,5-3-13 0,10-1 18 16,11 1-105-16,19 11-53 15,0 0-203-15,-15-25-74 0,15 9-28 16</inkml:trace>
  <inkml:trace contextRef="#ctx0" brushRef="#br0" timeOffset="157">1402 901 687 0,'21'3'45'0,"13"-9"45"15,-5 1-62-15,2-9-113 16,3-3-143-16</inkml:trace>
  <inkml:trace contextRef="#ctx0" brushRef="#br0" timeOffset="412">2271 89 1154 0,'0'0'284'0,"-44"-6"31"16,9 15-36-16,-4 4-95 15,-6 7-81-15,1 2-59 16,-10 0-13-16,-1 6-31 0,-9 2-92 15,0 1-185-15,-5 2-177 16,5-2-34-16,-5-1-22 0</inkml:trace>
  <inkml:trace contextRef="#ctx0" brushRef="#br0" timeOffset="1500">924 413 502 0,'0'0'127'16,"0"0"20"-16,0 0-28 15,0 0 5-15,0 0 2 0,0 0 17 16,-15 30-41-16,15-30-35 16,-14 37-13-16,3-7 14 0,1-2-42 15,10-28 26-15,-29 39-29 16,4-9-17-16,25-30-3 15,-44 28 9-15,4-6-19 16,1-8 3-16,-1-8 18 0,1-1-9 16,9-5-30-16,1-3-6 15,29 3 31-15,-35-8-33 0,35 8-22 16,0 0 8-16,-34-33-7 16,34 33-12-16,-15-36 6 0,15 36 13 15,5-34 19-15,-5 34-20 16,0 0 48-16,0 0-11 0,0 0 11 15,39-22 0-15,-9 14-21 16,-30 8 28-16,30 8-19 16,-30-8 31-16,24 20-1 15,-24-20 16-15,20 30 68 0,-20-30-30 16,10 34-4-16,-10-34-9 16,-15 33 1-16,15-33-8 0,-24 27-31 15,-11-10-28-15,0-6 11 16,-4-6-4-16,0-2-13 0,4-3-10 15,0-5-49-15,35 5-10 16,-45-11 14-16,45 11-31 16,-44-25-6-16,44 25-15 0,-25-36 14 15,16 2 27-15,9 34 36 16,9-38 10-16,-9 38 21 16,21-39 12-16,-21 39-15 0,0 0 2 15,39-28 23-15,-9 20-8 16,-30 8 3-16,0 0-8 15,29 11 25-15,-29-11 22 0,0 0-17 16,20 33 27-16,-20-33 21 16,0 0-9-16,10 39 20 0,-10-39-13 15,-5 33-2-15,5-33 4 16,0 0-35-16,0 0-27 0,-40 33-6 16,1-13 4-16,-1-9-2 15,6-3-9-15,-5-8-7 16,4 0 7-16,0 0-3 15,35 0-30-15,-39 0 11 0,39 0 41 16,-39 0-19-16,39 0-5 16,-30 9 5-16,30-9 14 0,0 0 1 15,0 0-26-15,-25 33 11 16,25-33 4-16,-15 33-11 0,15-33-2 16,0 0 33-16,0 0-38 15,35 25-125-15,4-11-143 0,1-11-78 16</inkml:trace>
  <inkml:trace contextRef="#ctx0" brushRef="#br0" timeOffset="1740">974 78 1043 0,'0'0'361'0,"0"0"29"15,0 0-124-15,0 0-148 16,0 0-60-16,0 0-58 0,0 0-34 16,0 0-124-16,0 0-207 15,0 0-74-15,0 0-3 16</inkml:trace>
  <inkml:trace contextRef="#ctx0" brushRef="#br0" timeOffset="1932">480 291 1032 0,'0'0'277'16,"0"0"-69"-16,0 0-90 15,0 0-62-15,39 3-28 16,-4-3-4-16,-1-3-68 0,-34 3-161 16,35-16-133-16,-35 16-101 15</inkml:trace>
  <inkml:trace contextRef="#ctx0" brushRef="#br0" timeOffset="2169">277 0 916 0,'0'0'217'0,"0"0"-14"0,0 0-82 16,0 0 177-16,0 0-26 15,0 0-106-15,0 0-55 0,-24 53-22 16,14-1-52-16,0 1-11 15,5-6-18-15,5 3-71 0,-10-3-175 16,6 1-224-16,-6-4-156 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56:07.79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2923 374 451 0,'0'0'128'0,"0"0"5"15,0 0 12-15,0 0-14 0,0 0-32 16,0 0 6-16,0 0-39 16,0 0-25-16,0 0 59 0,0 0-33 15,0 0-39-15,-15 31 5 16,15-31-10-16,-24 36-28 16,4-5 21-16,20-31-23 15,-25 30 20-15,25-30-1 0,0 0-21 16,0 0 0-16,-29 28-12 15,29-28-28-15,0 0-9 16,0 0-22-16,0 0 0 0,0 0 9 16,0 0 42-16,0 0 19 15,-25-33-12-15,25 33 17 0,0 0 13 16,0 0-8-16,0 0-9 16,0 0 29-16,0 0 46 15,0 0-22-15,0 0-6 0,0 0-4 16,0 0-34-16,0 0 21 15,-29 33 5-15,29-33 3 16,-25 31-27-16,25-31-22 16,0 0 25-16,0 0 7 0,0 0-9 15,0 0-23-15,0 0 35 16,0 0-19-16,0 0-3 0,0 0 12 16,0 0 10-16,0 0-15 15,-30 3-19-15,30-3 22 0,0 0 2 16,0 0-17-16,0 0 27 15,0 0-15-15,-29-17 12 16,29 17 28-16,-44 6 62 16,9 10 20-16,1 4 20 0,-6 5 12 15,1 2-27-15,4-2-24 16,-4 3-14-16,0-2-50 16,4-5-10-16,1-1-8 0,4-4-25 15,-5-1 10-15,35-15-126 16,-34 10-151-16,34-10-104 0,-35 3-90 15,35-3 8-15</inkml:trace>
  <inkml:trace contextRef="#ctx0" brushRef="#br0" timeOffset="323">2460 66 499 0,'0'0'103'0,"-5"-36"17"16,5 36 8-16,0 0-4 16,0 0 1-16,0 0 15 0,0 0-42 15,0 0-22-15,0 0-1 16,0 0 76-16,0 0 38 15,0 0-32-15,-15 34-37 16,0 4-37-16,1 4-12 0,4 3-44 16,0 4-4-16,0-1-23 15,5-1 11-15,-10-3-79 0,6-1-184 16,-6-7-141-16,0 0-74 16,0-6-7-16</inkml:trace>
  <inkml:trace contextRef="#ctx0" brushRef="#br0" timeOffset="763">2179 533 699 0,'0'0'124'0,"0"0"-3"16,0 0-26-16,0 0-10 0,0 0-42 16,-15 33-16-16,15-33-20 15,-10 31 17-15,10-31-17 16,0 0-30-16,-19 28 41 0,19-28 2 16,0 0-36-16,0 0 3 15,0 0-7-15,0 0-18 16,0 0 6-16,-30-3 34 0,30 3-7 15,0 0-16-15,0 0 31 16,-35-28 10-16,35 28 17 16,-39-8 33-16,39 8 34 0,-49 14 27 15,9 8 39-15,1 3 32 16,-1 2-25-16,6 4-36 0,-1 0-47 16,1-3-52-16,5 2-5 15,-1-7-28-15,0-4-16 0,6 1-18 16,24-20-138-16,-35 16-179 15,35-16-83-15,-34 9-23 16,9-9 19-16</inkml:trace>
  <inkml:trace contextRef="#ctx0" brushRef="#br0" timeOffset="1227">1839 272 738 0,'0'0'139'0,"0"0"-3"16,0 0-24-16,0 0-63 15,0 0 0-15,0 0 44 0,0 0-28 16,-49 28-5-16,9-6-3 15,6 9 2-15,-1-1 24 0,10 1-15 16,1 2-8-16,4 0-4 16,5 1-19-16,5-4 0 0,6 0-40 15,-1-2 29-15,5-28-20 16,-5 34-19-16,5-34 28 16,0 30-4-16,0-30 12 15,0 0-4-15,-25 28-27 0,1-11 30 16,4-6-22-16,20-11 0 15,-45-2 11-15,10-7-11 16,11-5 17-16,0-9-2 0,9-7-19 16,5-3 52-16,10-6 12 15,10-3-30-15,5-2-3 0,9-1-21 16,6 4 3-16,10 2-14 16,-6 3-10-16,5 8-133 0,1 3-222 15,-6 6-112 1,-9 7-27-16</inkml:trace>
  <inkml:trace contextRef="#ctx0" brushRef="#br0" timeOffset="1532">1006 244 1299 0,'0'0'216'0,"0"0"94"15,0 0-47-15,0 0-50 16,34-8-56-16,-34 8-45 0,35 22-44 16,-16 6-12-16,-9 6-1 15,-5-1-24-15,-14 3-19 16,-12 0 11-16,-3-3-29 0,-6 3-13 15,-4-5-111-15,-1-6-108 16,1-6-141-16,-1-5-101 0,11-5 23 16,24-9 42-16</inkml:trace>
  <inkml:trace contextRef="#ctx0" brushRef="#br0" timeOffset="1760">897 0 682 0,'0'0'180'0,"0"0"18"15,0 0-17-15,0 0-9 16,-10 44-49-16,1 6 2 0,-6 0 7 16,5 6-36-16,-4 0-28 15,-1 2-50-15,5 0 2 16,-5-8-51-16,-5-3-123 15,11-11-116-15,-6-8-93 0,15-28-25 16</inkml:trace>
  <inkml:trace contextRef="#ctx0" brushRef="#br0" timeOffset="2017">621 347 925 0,'0'0'309'0,"35"17"-9"16,-35-17-4-16,20 38-71 0,-6-4-77 16,-9-4-39-16,-5-30-25 15,0 39-21-15,-5-11-30 0,5-28-20 16,-24 31-67-16,-6-12-147 15,-4-8-143-15,4-5-120 0,-4-6 4 16,-1-6 39-16</inkml:trace>
  <inkml:trace contextRef="#ctx0" brushRef="#br0" timeOffset="2272">365 225 714 0,'0'0'283'16,"35"13"43"-16,-35-13 16 15,29 36-72-15,-4 1-74 16,-10-7-70-16,-5-2-54 0,-10-28 1 16,9 33-41-16,-9-33-9 15,-24 34-20-15,-1-6-29 0,-14-3-53 16,-1-6-90-1,-9-2-68-15,4-6-98 0,6-3-24 16,-5-2-2-16,4-6-20 16</inkml:trace>
  <inkml:trace contextRef="#ctx0" brushRef="#br0" timeOffset="2588">15 305 638 0,'0'0'167'16,"0"0"13"-16,15 33-29 16,-15-33-63-16,0 0-16 0,0 0 9 15,0 0-21-15,0 0-33 16,0 0 25-16,35 3-24 15,-35-3-24-15,0 0 28 0,0 0-1 16,9-39 9-16,-9 39 8 16,0 0-30-16,0 0-6 0,-19-25 2 15,19 25-22-15,0 0 21 16,-35 3-54-16,35-3-148 0,0 0-73 16,0 0-75-1,-20 34-60-15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56:11.98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2377 316 775 0,'0'0'179'15,"0"0"20"-15,0 0-85 16,0 0-31-16,0 0-44 0,0 0-4 16,0 0 8-16,0 0-2 15,0 0-23-15,10 22 37 0,-10-22-35 16,0 0-15-16,25 19-2 16,-25-19-3-16,25 11 0 0,-25-11 7 15,0 0 6-15,24-5-24 16,-24 5 20-16,0 0-15 15,20-22 6-15,-20 22 0 16,4-28 0-16,2 6-20 0,-6 22 44 16,-20-23-24-16,20 23 0 15,-44-5 10-15,4 7 11 0,0 10 23 16,-4-4 16-16,0 6-33 16,0 3 18-16,4-4-9 0,5 2 0 15,11-2-6-15,0-5-5 16,24-8 6-16,-25 12-19 0,25-12-5 15,0 0-3-15,0 0-4 16,0 0 2-16,0 0-7 0,0 0 1 16,0 0 10-1,25 16-32-15,-1-5 20 0,-24-11-11 16,24 9-17-16,-24-9 6 16,0 0 35-16,25 14-10 0,-25-14 3 15,0 0 0-15,0 0 5 16,0 22-5-16,0-22 3 0,0 0 24 15,-25 22 12-15,1-8-19 16,0-8-4-16,3-4-16 0,21-2 0 16,-34 0-7-16,10-5 7 15,24 5-4-15,-35-14 20 0,15 3-21 16,20 11 5 0,-25-25 0-16,6 3-4 0,9-1-14 15,0-5-23-15,5-2-2 16,-5-9-9-16,6-2 7 0,4 2 36 15,-5 6-11-15,-1 5 20 16,6 28-8-16,0-28 1 0,0 28 11 16,0 0 9-16,0 0-8 15,0 0-28-15,0 0 35 0,0 0-22 16,-34 14 15-16,34-14-5 16,-20 30 5-16,16 0 1 0,4-2 15 15,4 0-4 1,6 0 46-16,0-3-8 0,5 0-26 15,0-3-15-15,-15-22 14 16,15 28-16-16,-15-28-12 0,19 25-4 16,-19-25 4-16,0 0-6 15,0 0 26-15,0 0-9 0,0 0-3 16,0 0-8-16,0 0-12 16,0 0 8-16,0 0-10 0,0 0 27 15,-30 11-7-15,6-8-19 16,-10-3-13-16,-1-3 2 0,-4-2-4 15,4-1 10-15,6 0-2 16,-1 3-7-16,5 1 33 16,25 2-14-16,0 0 1 15,-29-3 0-15,29 3-1 0,0 0 13 16,0 0-5-16,0 0 0 16,0 0 7-16,34 28-2 0,-4-3-10 15,-6-3 1-15,1 3 7 16,-5-2 7-16,-5 2 3 0,0-1 16 15,-15-24 11-15,9 31 25 16,-9-9 17-16,-15 1-10 16,15-23-18-16,-39 27 1 0,5-7-28 15,-6-4-4-15,-4-4-19 16,4-2-4-16,-4-7 3 0,-6-3 8 16,6-3 6-16,5-5 3 15,-1-6-12-15,11-2 1 16,4-7-7-16,6-4-5 0,3-7-9 15,6-2 7-15,10-3 5 16,4 3-4-16,6 3-2 0,12-1-48 16,-8 6-57-16,-14 28-86 15,30-30-101-15,-30 30-75 16,25-19-12-16,-25 19 8 0</inkml:trace>
  <inkml:trace contextRef="#ctx0" brushRef="#br0" timeOffset="457">991 388 958 0,'0'0'215'15,"0"0"-10"-15,0 0-29 0,-5 33 6 16,5-5-49-16,5-3-25 16,-5 0-30-16,0-3-20 15,0-5-10-15,0-17-34 0,-5 19 5 16,5-19-10-16,0 0 0 16,-20 14 0-16,1-5-6 15,19-9-24-15,-25-9-41 0,25 9-17 16,-25-22 20-16,11-3-8 15,-1-6-26-15,10 1 23 0,5-1 13 16,0 3 34-16,0 9 23 16,0 19 11-16,0 0-2 0,0 0 124 15,0 0 33-15,0 0-31 16,-20 25-37-16,1 3-15 0,-1 5-4 16,5-2-14-16,-4-1-23 15,-2 1-23-15,2-9-10 16,4-3-21-16,15-19-113 15,0 0-113-15,-25 17-102 0,25-17-101 16,-19 0-6-16,19 0 17 16</inkml:trace>
  <inkml:trace contextRef="#ctx0" brushRef="#br0" timeOffset="677">966 8 819 0,'0'0'153'15,"0"0"74"-15,0 0-5 0,0 0-54 16,0 0-90-16,35-9-33 16,-35 9-23-16,0 0-22 0,30 6-105 15,-30-6-134-15,0 0-39 16,0 0-47-16,0 0-34 15</inkml:trace>
  <inkml:trace contextRef="#ctx0" brushRef="#br0" timeOffset="908">720 38 820 0,'-30'36'209'16,"20"-2"31"-16,10 2-66 0,0 0-64 16,6 0-51-16,-2 0-11 15,1-3-24-15,5 1-18 0,-5-9-6 16,-5-25-65-16,0 0-84 16,10 30-39-16,-10-30-59 15,0 0-37-15,0 0 4 16</inkml:trace>
  <inkml:trace contextRef="#ctx0" brushRef="#br0" timeOffset="1130">557 301 913 0,'0'0'250'0,"-19"31"23"15,9-6-2-15,10-2-59 16,0-23-58-16,0 33-55 15,-5-8-33-15,5-25-20 0,-5 27-25 16,5-27-10-16,-24 23-42 16,-1-7-96-16,-5-7-111 0,30-9-113 15,-35 3 5-15,6-6 13 16,4-6 50-16,1-2 15 0</inkml:trace>
  <inkml:trace contextRef="#ctx0" brushRef="#br0" timeOffset="1372">242 285 548 0,'0'0'122'0,"0"0"1"16,0 0 6-16,0 0 69 0,0 0-44 16,0 0-12-16,30 0 46 15,-30 0 31-15,34 22-33 0,-9 3-61 16,-11 0-39-16,-3 1-17 15,-7-2 6-15,-4 1-15 0,0-25-29 16,-19 31-17-16,-6-9-14 16,0-3-63-16,-4-4-104 0,-6-2-120 15,1-4-104-15,-1-3-31 16,1-6 10-16</inkml:trace>
  <inkml:trace contextRef="#ctx0" brushRef="#br0" timeOffset="1709">50 299 906 0,'0'0'186'16,"0"0"-6"-16,0 0-34 0,0 0-83 0,0 0-19 15,0 0-40 1,0 0 36-16,0 0 41 0,0 0-6 16,0 0 7-16,0 0 32 15,24 11-51-15,-24-11-49 0,0 0 1 16,0 0-1-16,0 0 29 16,0 0-15-16,0 0 32 0,0 0-14 15,0 0-24-15,0 0-22 16,-29-9 15-16,29 9-29 0,-30 12 21 15,30-12-124-15,0 0-164 16,0 0-161-16,-15 31-138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58:51.27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3554 63 2149 0,'34'-21'285'0,"10"4"-72"0,16 6-92 16,-1 5-78-16,4 4-190 15,1-1-268-15,-5 0-285 16</inkml:trace>
  <inkml:trace contextRef="#ctx0" brushRef="#br0" timeOffset="-3761">7555 659 582 0,'0'0'128'0,"0"0"12"15,0 0-6-15,0 0 56 0,0 0 8 16,0 0 1-16,0 0-9 16,0 0 4-16,0 0 6 0,0 0-26 15,-25-22-66-15,25 22-56 16,-30-17-29-16,11 6 5 0,-16 3-24 15,16 5 14-15,-16 1-12 16,5-1-6-16,-4 3 8 16,4 3-8-16,-4-1-9 0,14 4 16 15,20-6-15-15,-34 11 3 16,34-11 8-16,-25 14-11 16,25-14-1-16,0 0 13 0,-15 27-8 15,15-27 1-15,15 31-13 16,-15-31-36-16,44 30-1 0,-9-13 7 15,5 0-20-15,-1-7 43 16,-5-1-5-16,1 0 3 0,-11-1 16 16,-24-8 0-16,30 8 4 15,-30-8 16-15,0 0-11 16,0 0 26-16,0 0-7 0,0 0-14 16,0 0 9-16,0 0-21 15,0 0 17-15,0 0-7 16,-30-3-10-16,30 3 21 0,-44-5-21 15,10 2 9-15,-6-5 4 16,5 5-10-16,-4 0 35 0,5-3-5 16,-6 1-15-16,6-1 11 15,9 1-29-15,25 5 18 0,-39-11 18 16,39 11-16-16,-35-14 10 16,35 14-12-16,-30-25-20 0,30 25 22 15,-24-39-10-15,9 3-21 16,0-8 31-16,6-1-7 15,-1-1-23-15,5 1 19 0,0 1 9 16,0 5-18-16,0 12 15 16,5 27 3-16,-5-31-23 15,5 31 7-15,0 0-13 0,0 0-18 16,0 0-43-16,0 0-141 16,0 0-90-16,0 0-131 0,0 0 34 15</inkml:trace>
  <inkml:trace contextRef="#ctx0" brushRef="#br0" timeOffset="-2277">6599 562 601 0,'0'0'107'0,"0"0"33"16,0 0-3-16,0 0-17 0,0 0 10 16,0 0-10-16,0 0 12 15,0 0 2-15,24 36-36 16,-24-36 2-16,30 36-35 0,-30-36-16 15,0 0-14-15,34 39-11 16,-34-39-2-16,0 0 3 0,0 0-17 16,0 0 25-16,0 0 19 15,30 33-1-15,-30-33-8 0,0 0-19 16,0 0-21-16,0 0 8 16,0 0-8-16,0 0-10 15,-44 11 4-15,44-11-20 0,-35-2-37 16,35 2 21-16,0 0-20 15,0 0-17-15,-20-42 13 0,10 9 8 16,10 33 13-16,10-36 33 16,-10 36 9-16,0 0-33 15,15-34 36-15,-15 34-11 0,0 0 1 16,0 0 58-16,0 0-10 16,0 0-16-16,0 0 22 0,0 0-4 15,0 0-8-15,0 0 40 16,0 0-23-16,-5 39 11 15,5-39-20-15,-20 34-24 0,20-34 8 16,-39 25-5-16,39-25-33 16,-45 21 20-16,6-9-12 0,9-4 8 15,30-8-2-15,-34 0-3 16,34 0 13-16,-35-11-11 16,35 11-5-16,0 0-2 0,-24-39-42 15,4 6-17-15,10-6 33 16,6-3-10-16,-1 1 17 0,-1 2 21 15,6 3-6-15,0 6 13 16,0 2-7-16,0 28-13 16,-4-28 34-16,4 28-12 0,0 0 1 15,0 0 18-15,0 0-22 16,0 0 6-16,0 0 5 0,0 0-19 16,0 0 28-16,0 0-15 15,0 0 26-15,0 0 13 16,0 0-27-16,-20 34 36 0,15-4-10 15,-5-2-13-15,10-1 36 16,10 1-5-16,0 0-17 0,0-1 10 16,-10-27-21-16,20 34-30 15,-20-34 11-15,14 36-12 0,-14-36-5 16,10 30 21-16,-10-30-7 16,0 28-11-16,0-28 12 15,0 0-15-15,-29 25 9 0,-1-11-9 16,0-3-15-16,1-9 9 15,-1-2-22-15,1-2-6 0,-1-6 10 16,1-3-13-16,29 11 8 16,-40-25-11-16,40 25-7 15,-35-34 23-15,16 6 8 0,19 28-8 16,-20-30 24-16,20 30-22 16,0 0 13-16,0 0-1 0,0 0-14 15,0 0 30-15,0 0-15 16,0 0 21-16,0 0 6 15,0 0 3-15,35 22 37 0,-35-22 2 16,34 39-6-16,-19-8-5 16,9-1-19-16,-24-30-3 0,25 39 2 15,-25-39-4-15,10 36 17 16,-10-36-13-16,0 0-13 16,-14 36 7-16,14-36-21 0,-45 25 3 15,15-14 6-15,30-11-14 16,-44 5 3-16,10-10-11 0,34 5-15 15,-40-20 6-15,40 20-21 16,-35-39-26-16,31 3 22 0,-1-2-11 16,10-1 9-16,-1 0 23 15,17 6 9-15,-7 5-4 16,-14 28 24-16,25-27-5 0,-25 27-15 16,30-20 19-16,-30 20-19 15,24-8 22-15,-24 8-4 16,0 0 1-16,30 13 32 0,-30-13 2 15,15 31 9-15,-15-31 18 16,-6 33-29-16,6-33 2 0,-24 31-3 16,24-31-13-16,-45 28 5 15,6-12-15-15,-6-5-16 0,16-8 14 16,-5-3 12-16,-1-3-13 16,6-5 13-16,-1-6 15 15,30 14-14-15,-35-33-4 0,11-6-6 16,4 1-16-16,10-10 0 15,1-2 7-15,3 1-14 16,12 2 3-16,-6 5 15 0,4 9-17 16,1 8-10-16,-5 25-24 15,0 0-50-15,0 0-48 0,0 0-96 16,0 0-158-16,0 0-157 16,0 0-26-16</inkml:trace>
  <inkml:trace contextRef="#ctx0" brushRef="#br0" timeOffset="-1865">5510 504 686 0,'-35'-3'190'0,"35"3"-10"0,0 0-46 15,0 0-11-15,0 0 58 16,0 0 3-16,0 0-54 0,-34 11-43 15,34-11-9-15,-50 17-39 16,16-4-21-16,34-13 16 16,-45 23-26-16,11-7-3 0,34-16 18 15,-44 28-23-15,44-28-8 16,0 0 40-16,-35 47-18 0,35-47 28 16,-20 42 15-16,20-42 9 15,0 0 4-15,-10 39 52 16,10-39 29-16,0 0-21 0,0 0-10 15,-54 39-11-15,5-15-20 16,0-15 6-16,-6-6-17 0,1-3-13 16,5-6 15-16,0-8-9 15,4-2-23-15,10-9-17 16,6-6-19-16,10-5-12 0,9-5 7 16,10-4-7-16,14 4-45 15,11-4-67-15,5 4-121 0,9-1-242 16,1 6-353-16</inkml:trace>
  <inkml:trace contextRef="#ctx0" brushRef="#br0" timeOffset="-385">4105 529 784 0,'0'0'181'0,"0"0"-8"16,0 0-28-16,-30-14-27 0,30 14-85 15,0 0-5-15,0 0-12 16,-10-27 1-16,10 27-22 15,10-36-37-15,10 8 22 0,-20 28-29 16,35-28 32-16,-35 28-5 16,34-14 6-16,-9 9 16 15,-25 5 15-15,29 5-15 16,-29-5 21-16,35 20 31 0,-35-20-6 16,34 30-17-16,-5-8 14 15,-29-22 2-15,30 26-25 0,-30-26-13 16,0 0 16-16,0 0 11 15,0 0 4-15,0 0 7 16,0 0 11-16,0 0-10 0,0 0-46 16,-9 26 9-16,9-26-7 15,-50 20 27-15,6-9-29 0,-6-6-3 16,1-5-3 0,5 3 9-16,-5-6 4 0,9 1-21 15,6-6-23-15,34 8 6 16,-35-14-22-16,35 14 6 0,-29-22 0 15,29 22 5-15,0 0 15 16,0 0 11-16,0 0 5 16,0 0-15-16,0 0 17 0,0 0-9 15,0 0 40-15,0 0 21 16,0 0 3-16,0 0 15 0,-30-11 12 16,30 11-5-16,0 0-9 15,-29 11-7-15,29-11-7 16,-35 8-31-16,35-8-20 15,-34 8 20-15,34-8 9 0,0 0-18 16,-30 0-16-16,30 0-33 16,0 0-36-16,0 0-5 15,-19-27 1-15,19 27-2 0,-5-28 55 16,5 28 9-16,0-31 22 16,0 31-3-16,0 0 26 0,0 0 35 15,0 0 43-15,0 0 3 16,0 0-28-16,-35 17-4 15,6 0 0-15,0-3-13 16,29-14-24-16,-35 22-21 0,5-9 4 16,30-13-14-16,-39 17 8 0,39-17-3 15,-45 11-16 1,45-11 18-16,-34 8-11 0,34-8-8 16,0 0 3-16,-39 6 0 15,39-6-11-15,0 0 1 0,0 0-12 16,0 0 27-16,0 0 0 15,0 0-12-15,0 0-10 16,0 0 0-16,0 0 33 0,0 0 4 16,4 36-20-16,-4-36 5 15,0 0-16-15,0 0 1 0,0 0 3 16,0 0-23-16,0 0-8 16,5 33 15-16,-5-33 17 15,0 0 25-15,-34 17-14 16,34-17-13-16,-44 8 8 0,14-5-2 15,30-3-1-15,-35 0 3 16,35 0-11-16,0 0 3 16,-34-16-15-16,34 16 7 0,0 0 10 15,0 0-32-15,0 0 43 16,0-31-11-16,0 31-5 0,0 0 9 16,0 0 17-16,39-14 65 15,-39 14 25-15,40 6-20 16,-40-6 26-16,35 22 60 15,-35-22 24-15,19 33-29 0,-19-33-37 16,0 41-18-16,0-41-30 16,-19 36-19-16,19-36-21 15,-40 26-18-15,5-10-18 0,1-7-55 16,34-9-66-16,-44 0-128 16,9-3-167-16,35 3-214 0,-34-12-11 15</inkml:trace>
  <inkml:trace contextRef="#ctx0" brushRef="#br0" timeOffset="-201">3917 944 2437 0,'0'0'332'16,"35"0"-103"-16,-35 0-104 15,0 0-85-15,0 0-144 16,0 0-181-16,0 0-264 0,15-39-327 16</inkml:trace>
  <inkml:trace contextRef="#ctx0" brushRef="#br0" timeOffset="192">3465 1072 3115 0,'0'0'146'16,"0"0"-70"-16,0 0-98 16,0 0-202-16,0 0-380 15,0 0-554-15</inkml:trace>
  <inkml:trace contextRef="#ctx0" brushRef="#br0" timeOffset="1123">2730 432 1110 0,'0'0'282'16,"0"0"2"-16,0 0-3 0,-19 28-56 16,19-28-38-16,-45 30-28 15,6-5-31-15,-6-8-39 0,-9-1-57 16,-5-4 1-16,-5-4-21 15,-5 0-15-15,0-5-42 16,0-3-29-16,5 0-12 0,5-3-9 16,10-5 49-16,9 2-8 15,40 6 38-15,-39-11-8 0,39 11 16 16,0 0 13-16,0 0-21 16,0 0 22-16,0 0 45 15,0 0 0-15,0 0 0 0,0 0 23 16,0 0-7-16,0 0 22 15,-10 42-18-15,0-1 61 16,-4-2 15-16,-7 0-23 0,-8-3-37 16,29-36-9-16,-54 55-38 15,10-13-19-15,-1-9 3 16,6-8-22-16,39-25-57 0,-44 20-71 16,44-20-127-16,0 0-142 15,0 0-201-15,0 0-127 0</inkml:trace>
  <inkml:trace contextRef="#ctx0" brushRef="#br0" timeOffset="1535">2179 238 1215 0,'0'0'291'0,"0"0"-89"15,0 0-49-15,0 0-63 0,-35-16-30 16,35 16-21-16,-30-23-25 16,30 23 1-16,-19-33-12 0,9 8-9 15,10 25-7-15,14-33 1 16,7 11 6-16,-21 22-8 16,29-11-2-16,1 11 22 0,-6 11 2 15,-4 5 11-15,-20-16-23 16,20 45 22-16,-11-3-127 15,-13-4-177-15,-7-4-155 0,-3-1-87 16</inkml:trace>
  <inkml:trace contextRef="#ctx0" brushRef="#br0" timeOffset="1862">1503 581 1188 0,'-19'-33'301'16,"19"33"-15"-16,0 0-101 16,0-33-74-16,0 33-47 15,0 0 13-15,39-25 46 0,-4 17 26 16,-35 8 8-16,39 6-19 15,-39-6-13-15,34 21-20 0,-34-21-8 16,0 0-10-16,20 45-25 16,-20-45-9-16,0 39-21 0,0-39-21 15,-29 41-4-15,29-41-25 16,-54 34-89-16,4-13-137 16,6-6-180-16,0-7-257 15,9-8-86-15</inkml:trace>
  <inkml:trace contextRef="#ctx0" brushRef="#br0" timeOffset="2350">1346 338 1177 0,'0'0'239'0,"0"0"-79"16,0 0-63-16,0 0-37 15,0 0-26-15,-40-5-8 0,5 7-7 16,1 9 4-16,34-11 1 16,-35 28 25-16,35-28-14 15,-24 33 11-15,24-33-13 0,0 31-6 16,0-31-17-16,0 0-4 15,35 30-13-15,-35-30-9 16,34 17-11-16,-34-17 13 0,0 0-5 16,0 0-17-16,0 0 11 15,0 0-3-15,0 0 47 16,0 0 48-16,-45 33 27 0,1-6 70 16,-15 4 18-16,5-1-16 15,4 1 12-15,6 5-19 0,5-3-25 16,14 1-14-16,10-4-31 15,15-30-18-15,6 45-15 0,-6-45-13 16,39 41 0-16,5-13-5 16,1-7-24-16,9-9-6 15,-5-6-18-15,5-9-65 16,0 0-76-16,-4-11-135 0,-6 0-252 16,-4-6-337-16</inkml:trace>
  <inkml:trace contextRef="#ctx0" brushRef="#br0" timeOffset="5075">5924 1410 1265 0,'0'0'202'0,"29"-25"28"15,1 11-85-15,-30 14-60 16,39-5-50-16,-9 2-17 0,-1 8-15 16,-29-5-116-16,35 6-174 15,-35-6-133-15,34 5-78 16</inkml:trace>
  <inkml:trace contextRef="#ctx0" brushRef="#br0" timeOffset="3328">7614 1941 1036 0,'0'0'202'16,"-15"25"-31"-16,10 1-31 15,-5-5-63-15,0 2-42 0,10-23 15 16,-15 27-33-16,15-27-5 16,-29 25 4-16,29-25-12 15,-34 14 9-15,4-3-29 0,30-11 8 16,-39-2 22-16,4-1-27 16,1-3 18-16,4 3-14 0,30 3 31 15,-39-6-39-15,4 4 51 16,35 2 4-16,-25 2 28 15,25-2 5-15,0 0 11 0,0 0-14 16,-29 28-27-16,29-28-5 16,-10 31-32-16,10-31-85 0,0 0-168 15,10 28-186-15,-10-28-51 16</inkml:trace>
  <inkml:trace contextRef="#ctx0" brushRef="#br0" timeOffset="3499">7392 2435 1527 0,'0'0'337'0,"0"0"-43"16,0 0-104-16,0 0-81 0,0 0-60 16,0 0-108-16,0 0-143 15,0 0-242-15,0 0-207 0</inkml:trace>
  <inkml:trace contextRef="#ctx0" brushRef="#br0" timeOffset="4663">6771 1905 1009 0,'0'0'176'15,"0"0"-35"-15,-15-27-27 0,15 27-66 16,0 0-35-16,-4-33-13 0,4 33 0 16,9-36-13-1,1 11 6-15,-10 25-18 0,29-28 18 16,-29 28-3-16,35-22-17 15,-35 22 20-15,34-14-8 0,-13 11 38 16,-21 3-44-16,39 3 32 16,-15-1-5-16,11 4 7 0,-5 0 10 15,-30-6-1-15,34 11 2 16,-34-11-1-16,30 8-4 0,-30-8-12 16,29 5-7-16,-29-5 8 15,0 0 15-15,0 0-9 0,0 0 9 16,0 0-3-1,0 0-2-15,0 0-2 0,0 0-1 16,0 0-20-16,0 0 20 16,0 0-24-16,-29 23 18 0,-1-10 2 15,-4-1 17-15,-6-4-1 16,-4 3 22-16,-10 0-7 0,-1-2-8 16,-9-1-13-16,10 0-2 15,-10-3-19-15,10-2 13 0,10 0-6 16,-6-6-10-16,6-2-9 15,4-6-43-15,11-3 7 16,29 14-25-16,-35-27 4 16,35 27 24-16,-30-36 34 0,16 8 2 15,14 28 12-15,-25-31-9 16,25 31 9-16,0 0-13 0,-24-25 14 16,24 25-8-16,-40-6 9 15,11 9 9-15,-6 9 7 0,-5 4 17 16,11 4-1-16,-5-1 14 15,34-19 2-15,-35 30-5 16,35-30-5-16,-25 31 16 0,25-31 21 16,-4 31-23-16,4-31-24 15,0 0-16-15,39 27-15 16,10-8-5-16,-10-5-16 0,1-2 14 16,0-2-18-16,-6-1 30 15,-34-9-14-15,30 11-8 0,-30-11 6 16,0 0-4-16,0 0 23 15,0 0-10-15,0 0-13 16,-45 19 23-16,1-8-10 0,-5-11-16 16,-5 0-33-16,4-5-20 15,1-4 22-15,4 4 4 0,1-6 12 16,44 11-6-16,-40-14-8 16,40 14 11-16,0 0-13 0,0 0-1 15,0 0 10-15,0 0 35 16,0 0 15-16,0 0 46 0,0 0 4 15,0 0 1-15,35 14 12 16,-1 2-8-16,-4 4 26 16,-30-20 9-16,30 30 11 15,-10-2 52-15,-20-28 37 0,0 39-28 16,-15-11-39-16,15-28-55 16,-50 33-36-16,-4-14-23 0,0-5-13 15,5-6-11-15,-5-5-70 16,4 0-57-16,16-6-71 0,-1 0-122 15,35 3-184-15,0 0-55 16,0 0 17-16</inkml:trace>
  <inkml:trace contextRef="#ctx0" brushRef="#br0" timeOffset="4835">6288 2343 1484 0,'0'0'297'16,"0"0"52"-16,35 11-135 0,-35-11-86 16,0 0-94-16,0 0-143 15,0 0-186-15,0 0-241 16,24-33-130-16</inkml:trace>
  <inkml:trace contextRef="#ctx0" brushRef="#br0" timeOffset="5304">5968 2454 2501 0,'0'36'328'16,"0"-36"-65"-16,0 0-97 15,0 0-81-15,0 0-48 0,0 0-121 16,0 0-178-16,0 0-370 16,0 0-430-16</inkml:trace>
  <inkml:trace contextRef="#ctx0" brushRef="#br0" timeOffset="5800">5327 1886 1171 0,'0'0'359'0,"-24"36"2"0,24-36-43 16,0 36-35-16,4-5-52 16,-4-31-49-16,20 32-62 15,-20-32-20-15,15 34-16 0,-15-34-12 16,0 33-39-16,0-33-3 15,-35 25-92-15,-4-11-109 0,-1-6-236 16,-4-5-325-16,0-6-119 16</inkml:trace>
  <inkml:trace contextRef="#ctx0" brushRef="#br0" timeOffset="6015">4997 1969 2046 0,'0'0'384'0,"-25"25"-97"16,25-25-107-16,-35 27-88 0,6-4-41 16,0-7-34-16,-1-1-117 15,30-15-118-15,-50 10-167 16,11-4-179-16,39-6-71 15</inkml:trace>
  <inkml:trace contextRef="#ctx0" brushRef="#br0" timeOffset="6795">4751 1864 1196 0,'0'0'365'0,"0"0"-45"16,0 0-92-16,-35-6-93 16,35 6-55-16,-30-10-58 15,30 10 3-15,0 0-31 16,-25-28 6-16,16 0-56 16,9 0-3-16,9 1-23 0,12 2 52 15,-21 25-13-15,34-31 43 16,-5 15 0-16,-29 16-5 0,35 0 24 15,-35 0 56-15,0 0-20 16,10 33 30-16,-10 0-37 16,-15-6 32-16,15-27-25 0,-39 39-5 15,-6-11-37-15,1-5 9 16,0-7-22-16,-11-5 4 0,1-5-41 16,0-3-22-1,-1-3-36-15,1-6 21 0,5-6-38 16,10-1-4-16,4-4-27 15,35 17 18-15,-24-33-34 16,24 33 42-16,-10-42 22 0,10 42 54 16,19-36-3-16,-19 36 50 15,0 0-2-15,40-11 22 0,-5 11 48 16,-35 0 32-16,34 26 24 16,-34-26 5-16,29 38 2 15,-14-7-28-15,-15-31-14 16,-9 33-28-16,9-33-23 0,-35 24-41 15,1-6 21-15,-1-13-36 16,1-5 3-16,-1-3-70 16,35 3 28-16,-40-17-53 0,40 17 15 15,0 0-64-15,-29-41 34 16,14 10 32-16,15 31 64 16,0 0-19-16,0 0 64 0,0 0 56 15,0 0 84-15,0 0 9 16,0 0 5-16,0 0-36 0,-29 33-10 15,-1 1-47-15,30-34-11 16,-44 36-44-16,9-11 27 16,1-9-14-16,-1-7-3 15,35-9-35-15,-34-9 28 0,34 9 3 16,-30-27 29-16,16-3-45 16,4-6 10-16,5-6-19 15,5-8-13-15,5-5 7 0,5-4-28 16,0-2-11-16,4 6-49 15,-4 6-69-15,0 10-167 16,-1 6-268-16,-9 33-141 0</inkml:trace>
  <inkml:trace contextRef="#ctx0" brushRef="#br0" timeOffset="6989">4385 1393 2400 0,'30'3'347'0,"-30"-3"-68"15,0 0-127-15,25-3-84 16,-25 3-30-16,0 0-124 16,0 0-118-16,0 0-275 0,0 0-347 15</inkml:trace>
  <inkml:trace contextRef="#ctx0" brushRef="#br0" timeOffset="7175">4134 1506 1696 0,'0'0'298'0,"0"0"-69"0,0 0-89 15,0 0-101-15,0 0-123 16,0 0-208-16,0 0-174 16,0 0-94-16</inkml:trace>
  <inkml:trace contextRef="#ctx0" brushRef="#br0" timeOffset="7567">3623 1629 1295 0,'0'0'301'0,"0"0"-25"0,0 0-44 16,0 0-62-16,-30 36-40 15,30-36-37-15,-30 47-25 16,11-9 8-16,-1 1-37 0,0 0 22 15,5-1-2-15,1 1 27 16,4-3-34-16,0-2-3 0,10-34-9 16,-24 41-6-16,24-41-10 15,-35 31-14-15,35-31-2 16,-45 13-1-16,11-7 14 0,34-6 4 16,-39-14 35-16,39 14-12 15,-30-31-11-15,15 2-21 16,10-5 4-16,10-4-20 15,5-1 8-15,10 0-12 0,4 6-36 16,1 2-53-16,-25 31-108 16,39-33-216-16,-39 33-310 15,35-31-122-15</inkml:trace>
  <inkml:trace contextRef="#ctx0" brushRef="#br0" timeOffset="8099">2962 1717 1845 0,'-29'23'317'0,"29"-23"-48"16,0 0-49-16,-15 33-87 15,15-33-40-15,0 0-50 16,9 30-19-16,-9-30-24 0,0 0-3 15,30 19-51-15,-30-19-27 16,0 0-33-16,39-2 3 0,-39 2 6 16,35-20-9-16,-35 20 20 15,0 0 60-15,25-39 6 16,-25 39 38-16,0 0-24 16,-5-30 61-16,5 30-9 15,-34-14 24-15,-1 11-27 0,1 9 46 16,-6 5-28-16,-4 3 22 15,-6 2-9-15,1 4-18 0,-5-1-5 16,0-2-24-16,-6-4 13 16,6-1-23-16,-5-4 13 15,10-5-14-15,-1-3 9 0,6-3-21 16,5-8 41-16,4-3-21 16,5-5 14-16,30 19-21 0,-29-36 27 15,10 0-17 1,9-3-2-16,5 3 22 0,-1-3-9 15,6 3-1-15,6-3-19 16,-1 6-10-16,5 3 0 16,-10 30-3-16,4-33-11 0,-4 33-73 15,5-34-53-15,-5 34-119 16,0 0-157-16,0 0-216 0,0 0-1 16</inkml:trace>
  <inkml:trace contextRef="#ctx0" brushRef="#br0" timeOffset="8506">1888 1426 1583 0,'0'0'315'0,"0"0"-56"15,0 0-75-15,0 0-45 0,0 0-13 16,0 0-33-16,4 48-20 16,2 4-29-16,-1-2-9 15,-1 0-25-15,2-3 5 16,-2-6-23-16,-4-2 20 0,0-39-4 16,0 39-8-16,0-39-20 15,0 0-14-15,0 0-4 16,-34 25 4-16,34-25 8 0,-45-3 2 15,45 3 24-15,-39-22-4 16,0 3 4-16,39 19-15 16,-35-20 41-16,35 20-11 0,0 0 43 15,-34-3-17-15,34 3 12 16,-30 20-21-16,30-20 8 0,-20 30-25 16,20-30 4-16,-10 42-15 15,6-9-92-15,4-33-199 16,0 0-449-16</inkml:trace>
  <inkml:trace contextRef="#ctx0" brushRef="#br0" timeOffset="9159">1390 1822 892 0,'0'0'226'0,"0"0"24"0,0 0-57 15,0 0-16-15,0 0-28 16,-25 39-33-16,25-39-40 0,0 0-3 16,5 33-48-1,-5-33 0-15,0 0-19 0,0 0 11 16,0 0-43-16,0 0-4 15,0 0-22-15,35-8 27 16,-35 8 3-16,0 0 10 0,29-47 3 16,-14 11 9-16,-15 36-16 15,5-39 64-15,-5 39 21 0,0 0 12 16,0 0 45-16,-39-8 2 16,-1 22 16-16,5 10 0 15,1 12-1-15,-1 3-36 0,6 3-22 16,0 0-24-16,4-6-18 15,0-4-3-15,1-4-11 16,24-28 7-16,0 0-25 16,-35 28 7-16,35-28-18 0,0 0 12 15,0 0-12-15,0 0 3 16,-19-33-7-16,19-8 4 16,9-4-14-16,1-8-10 0,5 1 0 15,-1-1 2-15,1 6-35 16,0 6-39-16,-5 7-107 0,-10 34-123 15,0 0-294-15,10-30-138 16</inkml:trace>
  <inkml:trace contextRef="#ctx0" brushRef="#br0" timeOffset="9886">813 1457 1531 0,'0'0'327'0,"0"0"-13"15,0 0-90-15,0 0 14 0,0 0-62 16,0 0-50 0,0 30-54-16,-4 6-20 0,4 0-35 15,-10 3 1-15,-1-6-22 16,2 1 14-16,-11-4-1 15,20-30-45-15,-29 30-5 0,29-30-24 16,-40 20 19-16,11-15-33 16,29-5 23-16,-30-10-26 0,30 10 25 15,0 0 0-15,-29-34 50 16,29 34-8-16,-10-30 11 16,10 30 4-16,0 0 60 0,0 0 6 15,0 0 7-15,0 0-3 16,-5 38-24-16,-1-2-9 15,2-2 3-15,-1-4-33 16,5-30 5-16,-10 36-2 0,10-36-5 16,-20 34-1-16,20-34-20 15,0 0-24-15,0 0-31 16,0 0-3-16,-34 5-7 0,34-5-26 16,0 0 1-16,-25-36-17 15,20 3 56-15,5-1 39 0,0 34 6 16,0-33 30-16,0 33-6 15,0 0 93-15,0 0 20 16,0 0 2-16,0 0-19 0,-14 44-23 16,4-8-30-1,-1-3 3-15,11-33-34 0,-19 45 8 16,19-45-15-16,-25 36 7 16,25-36-46-16,0 0-15 0,-34 19-63 15,34-19 6-15,0 0-28 16,-35-13-12-16,35 13-9 15,-14-42 20-15,9 0 17 0,5 6 77 16,0 3 24-16,0 33 60 16,0 0-18-16,0 0 112 0,0 0 11 15,0 0 27-15,0 0-61 16,0 0-18-16,-45 48-55 16,11-10-11-16,34-38-41 15,-35 39-59-15,35-39-157 16,-49 28-214-16,49-28-240 0</inkml:trace>
  <inkml:trace contextRef="#ctx0" brushRef="#br0" timeOffset="10067">512 1318 1903 0,'0'0'317'0,"30"-14"-42"0,-30 14-105 16,0 0-106-16,0 0-112 16,0 0-185-16,0 0-279 15,0 0-141-15</inkml:trace>
  <inkml:trace contextRef="#ctx0" brushRef="#br0" timeOffset="10242">409 1493 1853 0,'0'0'320'16,"0"0"-93"-16,0 0-114 0,0 0-139 16,0 0-224-16,0 0-313 15,0 0-101-15</inkml:trace>
  <inkml:trace contextRef="#ctx0" brushRef="#br0" timeOffset="10444">0 1706 1908 0,'0'0'365'15,"0"0"-49"-15,0 0-117 0,0 0-97 16,0 0-85-16,0 0-149 16,0 0-182-16,0 0-344 15,0 0-131-15</inkml:trace>
  <inkml:trace contextRef="#ctx0" brushRef="#br0" timeOffset="10727">1858 1158 1303 0,'0'0'270'0,"0"0"43"16,-39 8-65-16,39-8-74 16,-50 20-76-16,6-2-67 15,-5 8-6-15,-5-1-95 0,-10-1-123 16,-5 1-219-16,-5 3-146 16,-10-3-42-16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59:03.80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7796 291 995 0,'0'0'120'16,"0"0"82"-16,0 0 30 15,-15 33-59-15,0 0-59 0,-4 0-56 16,-1 1-12 0,-5-1-25-16,-5 0-5 0,-4-5-11 15,-1-1-8-15,-4-4 7 16,9-7-62-16,-4-4-46 0,14-7 7 15,20-5 2-15,-34-5 5 16,34 5 26-16,0 0 19 0,-25-34 5 16,15 1 26-16,5 0 1 15,5 5 44-15,0 28 41 0,0-33 45 16,0 33-43-16,0 0-17 16,0 0 48-16,0 0-15 0,0 0-11 15,-24 16-28-15,4 10-26 16,0 6-13-16,-5 1-63 0,-4 6-245 15,4 0-261-15</inkml:trace>
  <inkml:trace contextRef="#ctx0" brushRef="#br0" timeOffset="-812">7446 900 830 0,'0'0'294'0,"0"0"-61"0,0 0-65 15,0 0-53-15,0 0 96 16,0 0 27-16,10 22-49 0,-1 0-36 15,1 9-38-15,5-1-24 16,-5 0-47-16,10-2-24 16,0 3-4-16,-5-9-2 0,-15-22-31 15,0 0-113-15,9 33-166 16,-9-33-337-16,0 0-188 0</inkml:trace>
  <inkml:trace contextRef="#ctx0" brushRef="#br0" timeOffset="-401">7200 980 1230 0,'0'36'295'0,"14"-5"-12"15,-14-31-36-15,20 33-84 0,-20-33-68 16,14 30-50-16,-14-30-25 16,0 0-6-16,0 0 10 0,0 0-36 15,0 0-38-15,0 0-8 16,0 0-16-16,0 0-23 0,-34 20 22 16,34-20 28-16,-39 0 15 15,39 0 16-15,-40-11-4 0,40 11 22 16,0 0 21-1,-19-12 14-15,19 12 6 0,0 0 0 16,0 0 33-16,0 0 17 16,0 0 3-16,0 0 10 0,0 0 23 15,0 0-14-15,-25 31-24 16,25-31-29-16,-35 36-29 0,35-36-7 16,-49 33-63-16,14-11-142 15,-9-5-203-15,-6-4-261 0,11-7-62 16</inkml:trace>
  <inkml:trace contextRef="#ctx0" brushRef="#br0" timeOffset="738">6785 952 810 0,'0'0'214'0,"0"0"30"16,0 0-74-16,0 0-59 15,0 0 14-15,0 0-44 0,0 0 22 16,0 0-48-16,0 0 11 16,0 0-66-16,0 0 33 0,0 0-33 15,0 0 16-15,0 0-16 16,0-27-3-16,0 27-33 0,20-36 10 16,9 8-3-16,-4 8 10 15,-6 7 1-15,11 5-18 16,-10 5 42-16,5 6-9 0,-25-3-1 15,19 19 25-15,-19-19 9 16,15 33-30-16,-15-2 41 16,0-31 19-16,-15 33-43 0,15-33 13 15,-29 36 0-15,-1-14-27 16,-5-8 3-16,6-3 7 16,-11-3-31-16,1-5 13 0,0-1-31 15,0-4-25-15,4-4 25 16,0 1-18-16,35 5 19 0,-44-20 35 15,44 20-26-15,-25-24 18 16,25 24 37-16,0 0 14 0,-30-20 1 16,30 20 42-1,-29 0 36-15,29 0 34 0,-34 14-12 16,34-14-23-16,-30 30-42 16,30-30-10-16,-35 33-30 0,35-33-25 15,-19 31 0-15,19-31-80 16,0 0-175-16,0 0-299 0,-25 36-190 15</inkml:trace>
  <inkml:trace contextRef="#ctx0" brushRef="#br0" timeOffset="1015">6282 1318 1733 0,'0'0'329'0,"34"-28"-33"16,-4 12-49-16,5 7-88 0,-1 6-55 16,-34 3 16-16,35 9-20 15,-35-9-15-15,44 22-5 0,-44-22-25 16,15 33-35-16,-15-33-11 15,-15 41-100-15,15-41-163 16,-49 45-267-16,-1-20-331 16</inkml:trace>
  <inkml:trace contextRef="#ctx0" brushRef="#br0" timeOffset="1654">5991 1011 961 0,'0'0'247'15,"0"0"17"-15,0 0-69 16,0 0-70-16,0 0-3 0,0 0-17 16,0 0 31-16,0 0-10 15,-20 33-20-15,20-33-52 16,0 33-15-16,0-33-28 16,15 30 12-16,-15-30-21 0,0 0-39 15,0 0-3-15,0 0-93 16,0 0 0-16,29 9-3 15,-29-9 32-15,0 0 9 0,0 0 44 16,15-36-4-16,-9 6 50 16,-6 30-18-16,-15-34 36 0,15 34 38 15,0 0 7-15,-25-22 15 16,-4 16 2-16,-6 12 45 16,5 11 5-16,-5 2 22 0,6 9-30 15,-1 0 25-15,6 2-14 16,-1-3-37-16,5 1-21 15,20-28-30-15,-29 33 29 16,29-33-19-16,-20 28-4 0,20-28-20 16,-30 22-11-16,30-22-4 15,-39 11-8-15,9-8 4 0,1-6-7 16,29 3-5-16,-35-19 8 16,35 19-20-16,-30-36 17 15,11 0-26-15,14-3 12 0,10 0 2 16,14 1-13-16,6-1 21 15,5 3-47-15,5 3-36 0,-1 5-75 16,1 6-156 0,-10 2-308-16,-1 7-214 0</inkml:trace>
  <inkml:trace contextRef="#ctx0" brushRef="#br0" timeOffset="2011">5296 895 1184 0,'0'0'295'0,"0"0"-38"16,0 0-12-16,0 0-18 0,0 0-20 15,0 0-37-15,0 0 15 16,0 0-42-16,9 33-1 0,-9-6-40 16,0-27-25-16,-9 36-33 15,9-36-21-15,-40 39-3 16,1-9-15-16,4-10-62 0,-9-1-115 15,4-5-181-15,-4-3-284 16,0-8-220-16</inkml:trace>
  <inkml:trace contextRef="#ctx0" brushRef="#br0" timeOffset="2251">5064 390 1746 0,'0'0'359'16,"0"0"1"-16,-5 39-97 0,0 6-80 16,5 10-86-16,5 6-42 15,0-6-18-15,0 1-23 0,5-7-87 16,-6-7-128-16,1-1-240 15,-5-7-262-15,0-34-85 16</inkml:trace>
  <inkml:trace contextRef="#ctx0" brushRef="#br0" timeOffset="2842">4842 748 1380 0,'0'0'276'16,"0"0"30"-16,0 0-82 15,0 0-45-15,0 39-74 16,0-39-35-16,-10 41-14 0,10-41-43 16,-20 39 20-16,20-39-25 15,-29 33-13-15,29-33-51 16,-40 22-29-16,40-22-3 0,-34 6-2 15,34-6 13-15,0 0-8 16,-35-23 0-16,35 23-18 16,-25-38 51-16,6 4 22 0,19 34-1 15,-25-33 44-15,25 33 7 16,-34-19 34-16,34 19 14 16,-45 6 1-16,45-6-4 0,-44 18-34 15,44-18 1-15,0 0-15 16,-25 42 33-16,25-42-8 0,-5 39-23 15,5-39 7-15,15 33-22 16,-15-33 8-16,0 0-12 16,35 25 0-16,-35-25 0 0,0 0-14 15,0 0-13-15,0 0 1 16,0 0 21-16,0 0-7 16,0 0 19-16,0 0-30 15,-45-22 30-15,1 11-7 0,9 5 29 16,-4 9 52-16,39-3-4 15,-45 17 25-15,11 2-4 0,34-19 14 16,-25 39-14-16,10 0-23 16,11-3-8-16,8 2-40 15,7 4 2-15,3-4-15 0,-14-38-14 16,30 51 11-16,-30-51-71 16,39 41-86-16,-39-41-170 15,0 0-250-15,44 17-186 0</inkml:trace>
  <inkml:trace contextRef="#ctx0" brushRef="#br0" timeOffset="3044">4304 471 1977 0,'0'0'319'0,"0"0"-21"15,0-33-138-15,0 33-74 16,0 0-58-16,0 0-112 16,0 0-120-16,0 0-195 0,0 0-246 15,35 33-73-15</inkml:trace>
  <inkml:trace contextRef="#ctx0" brushRef="#br0" timeOffset="3216">4521 1467 2460 0,'59'11'347'0,"1"-14"-62"16,-1-7-91-16,5-4-103 16,-5 0-131-16,0-5-192 0,-9 4-346 15,-6-1-495-15</inkml:trace>
  <inkml:trace contextRef="#ctx0" brushRef="#br0" timeOffset="4047">4058 570 889 0,'0'0'211'0,"-40"-22"-14"15,40 22-56 1,0 0-37-16,0 0-12 0,0 0-7 16,0 0-8-16,0 0 7 15,0 0 44-15,0 0 0 0,0 0 5 16,0 0-21-16,0 0 1 15,0 0-34-15,0 0 4 16,0 0-40-16,-5 33 10 0,5-33-34 16,0 0 16-16,0 39 7 15,0-11-3-15,0-28-1 16,0 41-12-16,0-41-7 16,-5 45-16-16,5-45 9 0,0 41-12 15,0-41 9-15,0 0-12 16,-15 36 8-16,15-36-20 15,0 0 12-15,0 0-26 0,-39 25-6 16,39-25-14-16,-39 8 15 16,39-8-19-16,-40-11 8 0,40 11 5 15,-39-22 15-15,39 22 11 16,-40-27 6-16,40 27 2 16,-29-15 10-16,29 15 16 0,-35 6 47 15,35-6 3 1,-40 22 17-16,40-22-41 0,-29 34 14 15,29-34-21-15,-19 38-11 16,19-38-20-16,-11 36-4 0,11-36-66 16,0 0-104-16,0 0-169 15,0 0-249-15,0 0-139 16</inkml:trace>
  <inkml:trace contextRef="#ctx0" brushRef="#br0" timeOffset="4319">4462 0 1383 0,'0'0'235'0,"0"0"15"15,0 0 68-15,0 0-54 0,0 0-92 16,-15 36-93-16,-19 3-20 16,-16 2-45-16,-13 1 10 15,-6 5-62-15,-11-3-115 0,1 4-204 16,0-4-257-16,-5 5-83 16</inkml:trace>
  <inkml:trace contextRef="#ctx0" brushRef="#br0" timeOffset="5202">3293 787 1113 0,'0'0'320'15,"0"0"20"-15,0 0-50 16,0 0-39-16,0 0-63 0,0 0-73 16,0 0-77-16,0 0-14 15,0 0-78-15,0 0-34 16,0 0-37-16,0 0-34 16,35-45-24-16,-6 7 29 15,-29 38 8-15,35-45 86 0,-35 45 3 16,0 0 38-16,49-36-13 15,-49 36 44-15,40-9-7 0,-40 9 33 16,0 0-23-16,39 20 32 16,-39-20 34-16,0 0-24 15,0 0-21-15,0 0 8 0,0 0-38 16,5 39 14-16,-5-39-44 16,0 0 75-16,-25 41-7 15,25-41 22-15,-49 39-48 0,0-14 19 16,-6-3-16-16,1-5-18 15,0-6-3-15,-5-6 3 16,9 1-53-16,1-6 9 16,5-3-5-16,44 3 1 0,-39-13 16 15,39 13-12-15,0 0-21 16,0 0 28-16,-6-45 17 0,6 45 20 16,0 0 5-16,0 0-35 15,40-25 73-15,-40 25 12 16,49 3 28-16,-49-3 16 0,0 0 3 15,30 36 19-15,-30-36 10 16,4 49-35-16,-18-10 3 16,14-39-24-16,-40 45-24 15,1-12-34-15,-6-8-15 0,-4-6-103 16,-5-5-104-16,9-3-193 16,1-6-235-16,10-5-95 15</inkml:trace>
  <inkml:trace contextRef="#ctx0" brushRef="#br0" timeOffset="5388">3199 1119 2160 0,'0'0'334'16,"0"0"-95"-16,0 0-120 0,0 0-142 15,0 0-140-15,0 0-249 16,0 0-320-16</inkml:trace>
  <inkml:trace contextRef="#ctx0" brushRef="#br0" timeOffset="5615">2785 371 1741 0,'0'0'305'0,"0"0"30"16,0 0-79-16,0 0-115 16,-10 31-54-16,1 8-54 15,3 2-42-15,2 1-160 0,-6-4-158 16,10-38-314-16,-25 50-114 15</inkml:trace>
  <inkml:trace contextRef="#ctx0" brushRef="#br0" timeOffset="5921">2504 731 1552 0,'0'0'320'16,"0"0"-17"-16,-39 0-47 16,39 0-53-16,-40 14-51 0,5 0-13 15,-4 2-52-15,-5-4-19 16,-11-2-33-16,-3 1-2 16,-7-8-29-16,-8 3 14 15,-2-6-14-15,6-3-4 0,10-3-4 16,5-5 4-16,4 1 2 15,50 10 3-15,-48-18-5 16,48 18-54-16,0 0-74 0,0 0-94 16,0 0-148-16,0 0-251 15,0 0-87-15</inkml:trace>
  <inkml:trace contextRef="#ctx0" brushRef="#br0" timeOffset="6079">1977 999 1686 0,'0'0'355'0,"0"0"1"0,0 0-70 15,0 0-132-15,0 0-96 16,0 0-151-16,0 0-201 16,0 0-378-16,0 0-191 0</inkml:trace>
  <inkml:trace contextRef="#ctx0" brushRef="#br0" timeOffset="6631">1321 687 2020 0,'0'0'324'0,"0"0"-82"15,0 0-81-15,0 0-84 16,0 0-30-16,0 0-33 0,0 0-1 16,0 0-48-16,0 0-26 15,0 0-10-15,0 0-18 16,0 0-2-16,0 0 0 0,0 0 0 16,0 0 50-16,0 0 27 15,0 0 0-15,29-42-4 16,-29 42 76-16,0 0-10 15,0 0 40-15,0 0-16 0,0 0 35 16,0 0-33-16,-44-8 10 16,4 13-16-16,1 6 5 15,-5 6-17-15,-6 2-2 0,1-2-35 16,-5 0-4-16,0-3 0 16,-1-6-3-16,1-3 7 0,10-2-19 15,-1-6 23-15,11-2-3 16,34 5 23-16,-35-22-14 15,35 22 15-15,-20-45-20 16,10 7 11-16,10-6 6 0,0-1-15 16,10 0 5-16,-5-1-13 15,5 1 4-15,0 4-4 16,-1 5-9-16,-3 0-2 0,-6 36-14 16,-6-36 1-16,6 36-40 15,0 0-25-15,0 0-69 16,0 0-75-16,0 0-99 0,0 0-151 15,0 0-232-15,-44 3-5 16</inkml:trace>
  <inkml:trace contextRef="#ctx0" brushRef="#br0" timeOffset="7055">378 263 1455 0,'0'0'325'15,"0"0"-34"-15,0 0-80 0,0 0-78 16,6-30-34-16,-6 30-12 16,0 0-18-16,0 0 9 15,19 36-25-15,-9 5 1 16,-5 3-25-16,-5 7-18 0,0-5 5 15,-5-1-16-15,-9-1 21 16,-1-8-14-16,-5-3-1 16,20-33 2-16,-35 36-20 0,1-13 21 15,34-23-9-15,-44 10 7 16,44-10-15-16,-45-2 11 0,10-6-3 16,35 8 9-16,-39-12 29 15,39 12 5-15,-40-6 22 16,40 6-21-16,-34 12 27 15,34-12-10-15,0 0-13 0,-35 47-24 16,16-8-9-16,19-3-2 16,0-3-71-16,0-33-87 15,19 42-204-15,-19-42-371 0,50 36-282 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59:23.85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3618 0 1005 0,'0'0'204'16,"0"0"11"-16,0 0-19 15,0 0 44-15,0 0 36 0,0 0-22 16,-19 36-7-16,9 5-53 16,15 10 7-16,0 4-48 0,10 6-20 15,-5 6-8-15,-1-1-37 16,-4 0-24-16,-5-2-13 15,-5-6-14-15,-14 1-19 16,-11-7 1-16,-5-8-30 16,-9 1-74-16,0-9-85 0,-6-6-125 15,1-2-177-15,0-8-206 16,0-7-147-16</inkml:trace>
  <inkml:trace contextRef="#ctx0" brushRef="#br0" timeOffset="647">1996 319 927 0,'0'0'199'0,"0"0"3"15,0 0-35-15,0 0 56 16,0 0-33-16,0 0-12 15,-39 41-15-15,39-41-43 16,-24 50-27-16,14-11-16 0,10-39-13 16,4 39-29-16,-4-39 5 15,0 0-32-15,40 28 1 0,-40-28-18 16,50 8-25-16,-6-13-32 16,-44 5 27-16,44-23-33 15,-44 23 35-15,35-39-33 0,-11 1 34 16,-14 2-13-16,-10 36 54 15,0-48-9-15,0 48 12 16,0 0 10-16,0 0 21 0,-54-19-15 16,5 22-5-16,4 10-9 15,6 7-18-15,39-20-73 16,-45 31-173-16,45-31-13 16,0 0-143-16,0 0-212 0</inkml:trace>
  <inkml:trace contextRef="#ctx0" brushRef="#br0" timeOffset="1004">2514 552 1443 0,'0'0'241'16,"0"0"27"-16,0 0-59 15,-54-14-56-15,20 5-68 16,34 9-20-16,0 0-32 0,0 0-15 16,0 0-33-16,0 0 7 15,0 0-27-15,0 0 25 16,0 0-20-16,0 0 18 0,39-27-3 16,-4 18 49-16,-35 9 26 15,29 14 42-15,-29-14 30 0,10 36-13 16,-20-3-15-16,10-33-45 15,-40 48-9-15,40-48-45 16,-58 50-19-16,13-17-66 16,6-5-56-16,39-28-119 0,-44 21-108 15,44-21-43-15,0 0-65 16,0 0-88-16</inkml:trace>
  <inkml:trace contextRef="#ctx0" brushRef="#br0" timeOffset="1400">2864 393 1390 0,'0'0'198'0,"0"0"73"16,0 0-38-16,0 0-31 0,0 0-58 15,-5 45-47-15,1-12-42 16,4-33-3-16,-6 42-19 0,6-42-6 16,10 36-19-16,-10-36 6 15,0 0-17-15,40 25-25 16,-5-20-22-16,-35-5 0 0,39-11-19 16,-39 11 23-16,39-28-13 15,-39 28 0-15,25-44 26 16,-11 5 18-16,-14 3 15 15,0 36 26-15,-9-36 6 0,9 36-17 16,-39-20 18-16,-6 15-42 16,-4 13 31-16,-1 7-32 15,1 1-4-15,10 4-100 0,39-20-72 16,-40 24-104-16,40-24 83 16,0 0-154-16,0 0-218 0</inkml:trace>
  <inkml:trace contextRef="#ctx0" brushRef="#br0" timeOffset="1891">1720 22 727 0,'0'0'221'0,"0"0"-23"0,0 0 25 16,0 0-76-16,0 0-14 16,0 0-5-16,-39 8 21 15,39-8 33-15,-39 36 24 16,4 6-19-16,6 5-2 0,4 11-29 15,-5 9-9-15,6 2-44 16,4 3-3-16,10 0-51 16,6-2-20-16,13-4-11 0,11-5-52 15,-1-8-102-15,6-6-106 16,-25-47-163-16,35 44-121 0,-35-44-123 16</inkml:trace>
  <inkml:trace contextRef="#ctx0" brushRef="#br0" timeOffset="2216">1149 0 1382 0,'0'0'148'0,"0"0"75"16,0 0 25 0,0 0 32-16,0 0-67 0,0 33-63 15,-6 11-44-15,2 12-36 16,4 5-15-16,-5 0-44 0,5-3-28 15,-5-6-115-15,0-4-183 16,-5-4-243-16,5-10-119 16</inkml:trace>
  <inkml:trace contextRef="#ctx0" brushRef="#br0" timeOffset="2679">961 371 1461 0,'0'0'149'16,"0"0"55"-16,0 0-34 0,0 0-67 16,0 0-48-16,0 0-30 15,0 0-8-15,0 0-48 0,0 0-19 16,10 42-31-16,-10-42 2 15,0 0 15-15,0 0 4 16,0 0-11-16,0 0 42 16,0 0-5-16,0 0-11 0,0 0-4 15,-44 3 45-15,44-3-10 16,0 0 47-16,0 0-9 16,-45-25 68-16,45 25 20 0,0 0 20 15,0 0-24-15,-44-14 40 16,44 14 2-16,-49 11 2 15,10 5-23-15,-6 4-41 0,0 2-21 16,-4 0 3-16,-10-2-9 16,0-4-32-16,0-1-8 0,-1-5-13 15,1-1 0 1,1-4-8-16,8-5-23 0,1-3-71 16,10-2-14-16,4-6-53 15,35 11-80-15,-40-20-167 16,40 20-90-16,-34-36-167 0</inkml:trace>
  <inkml:trace contextRef="#ctx0" brushRef="#br0" timeOffset="2860">0 208 1775 0,'15'-33'336'0,"-15"33"12"15,54-26-54-15,0 7-89 0,11 5-113 16,-2 3-81-16,-3 0-151 16,3 3-142-16,-3-1-282 15,-1 7-24-15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59:11.85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867 206 883 0,'0'0'169'0,"0"0"19"15,0 0 47-15,0 0-14 0,0 0-32 16,0 0-78-16,0 0-52 16,0 0-30-16,44-4-6 15,-14-4-16-15,-30 8-5 0,39-19-2 16,-39 19-44 0,40-28-7-16,-40 28-18 0,25-36-13 15,-25 36 15-15,9-41 24 16,-9 41-3-16,-14-36 19 0,14 36 27 15,-45-20-8-15,11 14 8 16,-1 9 6-16,1 12 17 16,34-15 11-16,-39 30 19 0,39-30 20 15,-25 47-10-15,15-8-3 16,20-3-35-16,10 0 10 0,9 0 7 16,5-3 21-16,6 0-14 15,4-3 26-15,1 1-23 16,-15-3-1-16,-30-28 8 15,29 36 13-15,-29-36-25 16,-5 36-25-16,5-36-12 0,0 0-53 16,-45 33-84-16,6-13-95 15,39-20-161-15,-49 11-113 0,49-11-52 16</inkml:trace>
  <inkml:trace contextRef="#ctx0" brushRef="#br0" timeOffset="920">1336 144 1120 0,'0'0'325'16,"0"0"-100"-16,0 0 79 0,0 0-68 15,0 0-2-15,0 42-50 16,-6-1-19-16,1 1-59 15,5 3 7-15,-4-1-37 0,4 3-21 16,-5 2-2-16,0-1-31 16,0-4-2-16,0 0-20 0,-5-5 16 15,10-39-10 1,-10 41-1-16,10-41-20 0,0 0 15 16,-19 34-9-16,19-34-10 15,0 0-28-15,0 0 5 0,0 0-12 16,0 0 10-16,0 0-1 15,19-44-5-15,1 2-19 16,0-8 7-16,-1-3 29 0,-4-2-26 16,5-6 43-16,-5 3-10 15,0 0 26-15,-6 8-22 16,6 6 28-16,0 7 3 0,-5 13 19 16,-10 24-36-16,0 0 33 15,0 0-9-15,34-17 7 16,-9 17-3-16,-25 0 22 15,30 33 19-15,-11 3-2 0,-9 0-22 16,-5 3 20-16,-5-3-2 16,-10 0-2-16,-5-2-5 0,-5-1-30 15,-4-9 4-15,-6-1-27 16,-4-4-42-16,-1-5-78 16,35-14-65-16,-39 14-163 0,39-14-134 15,-40 0-127 1,40 0 32-16</inkml:trace>
  <inkml:trace contextRef="#ctx0" brushRef="#br0" timeOffset="2356">1666 0 1360 0,'0'0'345'0,"0"0"12"0,10 42-51 15,-10 5-48-15,0 6-62 16,0 5-47-16,9-3-26 16,-4 0-50-16,0-2-10 0,-5-6-35 15,5-5 5-15,0-9-20 16,-5-3-2-16,0-30-2 16,0 28-3-16,0-28 3 0,0 0-9 15,0 0 4-15,0 0-23 16,0 0-6-16,0 0-16 15,15-33-8-15,4 0-6 0,-4-3 35 16,0 2-4-16,0 7 16 16,-5 8 1-16,-10 19-3 15,0 0 16-15,0 0-6 0,0 0 10 16,0 0 21-16,0 0-14 16,0 0 4-16,29 36-13 15,-9-3-14-15,-20-33 17 0,20 36-54 16,-20-36-60-16,19 30-42 15,-19-30-92-15,30 22-62 16,-30-22-54-16,45 6-44 0,-16-9 11 16,11-8 51-16,-1-3 66 15,-5-8 99-15,-4 0 76 0,-6-6 75 16,-24 28 98-16,15-33 66 16,-15 33 42-16,0 0 37 15,15-36 3-15,-15 36-43 0,0 0-62 16,-5-30-22-16,5 30-64 15,0 0-6-15,0 0-5 16,0 0-25-16,0 0 0 16,0 0-49-16,0 0 69 0,0 0-40 15,0 0 16-15,0 0-37 16,0 0 28-16,0 0-17 0,0 0-30 16,0 0 52-16,0 0-33 15,0 0 53-15,0 0-12 16,0 0 3-16,0 0 66 0,0 0-48 15,0 0 56-15,0 0-39 16,0 0 48-16,0 0 36 0,0 0-34 16,0 0-6-1,0 0-30-15,30 2 23 0,-30-2-31 16,0 0-24-16,25-2 3 16,-25 2-14-16,0 0 6 0,0 0-37 15,0 0 38-15,0 0-22 16,0 0 3-16,24-28 8 15,-24 28-5-15,0 0 17 0,0 0-13 16,5-28-4-16,-5 28 4 16,0 0-22-16,0 0 29 0,-34-14-30 15,34 14 29-15,-40-8-10 16,10 8 7-16,1 5-3 16,29-5 11-16,-39 20 64 15,9 2 17-15,30-22 13 0,-34 36 9 16,14-3-47-16,0 1-17 15,15-4-2-15,0-3-17 0,5-27 0 16,10 36 2-16,-10-36-23 16,25 28 11-16,-25-28-25 15,34 17 9-15,-5-6-9 0,-29-11-30 16,35-5-2-16,-5-6-40 16,-30 11 19-16,29-28-41 0,1-3 4 15,-10-5-3 1,-5 0 20-16,9-2 47 0,-9 7 21 15,0 3 16-15,-15 28 13 16,0 0-20-16,0 0 16 0,0 0 10 16,0 0 64-16,0 0-3 15,0 23 7-15,4 7-19 16,1-3-21-16,-5 4-7 0,16 2-15 16,-2-5-17-16,-14-28 0 15,30 36-23-15,-30-36 7 0,29 31-63 16,-29-31-24-16,30 11-58 15,-30-11-77-15,0 0-38 16,0 0-132-16,29-26-68 16,-9-4 44-16,-5-6 60 0,-6-2 69 15,1-4 125-15,1 3 135 16,-11 0 107-16,0 9 84 16,0 30 40-16,0-28 61 0,0 28 26 15,0 0 20-15,0 0-11 16,0 0-39-16,0 0-30 0,0 0-28 15,-11 42-46-15,17-1-27 16,-1-5-15-16,4 0-12 0,6 0-24 16,-5 0-21-16,10-8-23 15,-20-28-18-15,19 33-11 16,-19-33-9-16,0 0 8 0,20 28 3 16,-20-28 5-16,0 0-16 15,0 0-16-15,0 0-5 16,0 0-35-16,0 0-37 15,0 0-37-15,-5-39-24 0,5 6-32 16,5 5-80-16,0 1-111 16,-5 27-152-16,10-36 2 0,-5 10 36 15</inkml:trace>
  <inkml:trace contextRef="#ctx0" brushRef="#br0" timeOffset="2853">2750 302 807 0,'0'0'260'16,"0"0"38"-16,0 0-40 15,10 31-39-15,-10-31-59 0,0 0-31 16,0 0-59-16,29 13-13 16,6-7-33-16,-35-6 32 0,40-2-67 15,-6-10-13-15,0-1-3 16,-4-4-28-16,-30 17 8 0,40-34-24 15,-16 4 11-15,-14 2 32 16,-10 28 24-16,0-33 0 16,0 33 4-16,-10-28-9 15,10 28-4-15,-45-11 37 0,16 11 1 16,-5 8 17-16,-1 6 9 16,6 6 8-16,-1 5 17 0,-5 2-12 15,16 1 13-15,-1 3 21 16,5-3 18-16,15 5-7 15,0-5-3-15,10 2-9 0,9-3-20 16,6-4-11-16,15-1-8 16,4-5-17-16,1-1 3 0,9-7-24 15,-5-1-11-15,0-5 6 16,-4-3 0-16,-11-6-8 0,-9-3-3 16,0-4-20-1,-25 13-15-15,14-25-17 0,-9 3 22 16,-5 22-29-16,0 0-20 15,0-31-27-15,0 31-56 0,0 0-22 16,0 0-46-16,0 0-97 16,0 0-154-16,0 0-50 0</inkml:trace>
  <inkml:trace contextRef="#ctx0" brushRef="#br0" timeOffset="4509">3178 269 342 0,'0'0'81'15,"0"0"20"-15,0 0-33 0,0 0 5 16,-14-27-9-16,14 27 40 15,0 0-7-15,0 0-9 0,0 0 25 16,0 0-16-16,0 0 39 16,0 0-28-16,0 0 14 0,0 0-30 15,0 0-14 1,0-26 2-16,0 26 9 0,0 0-11 16,0 0-7-16,0 0-18 0,0 0 21 15,0 0 18-15,0 0 24 16,0 0-17-16,0 0-12 15,24 31 15-15,1-4-22 0,0 1 0 16,-1 3-15-16,-4-3-10 16,5-3-11-16,0-1-10 0,-25-24-15 15,24 25-7-15,-24-25 28 16,0 0 13-16,0 0 0 16,0 0-27-16,0 0-23 0,0 0-3 15,0 0 8-15,-24 6 6 16,4-9-14-16,20 3 0 0,-30-16-4 15,30 16 11-15,-25-34 7 16,16 4-14-16,9-1 0 16,5 1 0-16,4-1-9 0,7 7-31 15,-2 1-83-15,-14 23-120 16,30-22-230-16,-6 8-318 16</inkml:trace>
  <inkml:trace contextRef="#ctx0" brushRef="#br0" timeOffset="11244">364 261 1008 0,'0'0'109'0,"0"0"16"15,0 0 6-15,0 0-47 16,0 0-34-16,0 0 5 0,-34-19 15 16,34 19 31-16,-44 10-59 15,9 7 14-15,35-17-35 16,-49 39 26-16,10-3-33 0,39-36 20 15,-45 50-34-15,15-9 26 16,30-41-43-16,-24 42 35 16,24-42-30-16,-5 38 23 0,5-38-11 15,0 0 13-15,0 0-11 16,39 28-2-16,-39-28 15 16,44 3-18-16,-44-3 3 0,35-5 5 15,-35 5-1-15,0 0 6 16,0 0-13-16,0 0 10 15,0 0-37-15,0 0 24 0,0 0 6 16,-44-28 5-16,5 20-11 16,39 8-73-16,-55 2-64 15,55-2-159-15,-39 8-76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59:27.82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1144 238 1006 0,'0'0'193'16,"0"0"-6"-16,0 0 24 15,0 0-21-15,0 0-43 16,0 0-47-16,-34 19-13 0,5-10-32 16,-6-7-44-16,35-2 21 15,-34-5-44-15,34 5-33 16,0 0-31-16,0 0 1 15,0 0-4-15,0 0-14 0,0 0-15 16,0 0 82-16,34-31 9 16,-34 31 17-16,39-11-11 15,-39 11 55-15,0 0 55 0,35 20 14 16,-35-20 2-16,5 42 3 16,-5-6-26-16,-15-3-3 0,-5-3-23 15,5-2 6-15,15-28-34 16,-39 36-24-16,5-11-19 15,-1-8-91-15,35-17-128 0,-49 16-155 16,14-8-62-16,35-8-68 16</inkml:trace>
  <inkml:trace contextRef="#ctx0" brushRef="#br0" timeOffset="584">681 0 1108 0,'0'0'165'0,"0"0"-33"16,0 0 19-16,0 0 43 15,0 0-12-15,0 0-31 0,0 0-28 16,5 47-32-16,-5-2-25 16,5-1-7-16,-5-5-17 15,5-3-16-15,-5-6-35 0,0-30 31 16,-5 31-1-16,5-31-8 16,0 0-20-16,0 0 3 0,-30 27 22 15,30-27-12 1,-44 17-15-16,4-9 5 0,1-3 6 15,5 4-7-15,-1-1-2 16,5 1 28-16,30-9 11 0,-39 25-7 16,39-25 3-16,-30 38 3 15,6-8 25-15,9 1-12 16,6-3-13-16,9-28 9 0,-10 36 14 16,10-36 9-16,-15 36 2 15,15-36-14-15,0 0-21 16,-30 25-26-16,-5-14 0 0,6-6 10 15,-5-7-14-15,4-6-3 16,-4-4 9-16,9-4 7 16,25 16-13-16,-40-39 7 15,21 0 7-15,4 0-8 0,10 1-11 16,5 2 12-16,10 0-5 16,10 2-35-16,4 1-46 0,6 5-62 15,0 6-155-15,-30 22-298 16,44-30-57-16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59:30.24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5141 424 1269 0,'0'0'173'0,"0"0"-4"0,19-36 7 16,-19 36-17-16,0 0 4 15,0 0-72-15,0 0-64 16,0 0 9-16,-39 0 6 0,5 11-13 15,-1 5-6-15,35-16 2 16,-49 36-25-16,49-36 11 0,-35 45-29 16,16-15 39-1,19-30-18-15,0 36 9 0,0-36-24 16,0 0 12-16,34 25 6 16,-34-25-26-16,39 11 24 0,-39-11 3 15,35 0-11-15,-35 0-8 16,0 0 34-16,0 0-6 15,0 0 0-15,0 0 6 0,0 0 0 16,0 0 25-16,0 0 17 16,-35 20-26-16,-4-6-2 15,5-6-24-15,-6-2 23 0,0-3-24 16,1-3 23-16,5-3-5 16,4-6-4-16,30 9 0 15,-39-16-17-15,39 16 3 16,-35-28-18-16,16 0 13 0,8 1-14 15,7-9-9-15,4-9-14 16,4-5-47-16,7-5 2 0,3-1-64 16,1 1 7-16,0 5-32 15,-5 11-33-15,-10 39-40 16,0 0-94-16,9-33 43 0,-9 33-100 16</inkml:trace>
  <inkml:trace contextRef="#ctx0" brushRef="#br0" timeOffset="776">4485 485 1212 0,'0'0'138'0,"0"0"-18"15,0 0 33-15,0 0 6 0,0 0-15 16,0 0-60 0,0 0-9-16,0 0-54 0,0 0 6 15,0 0-5-15,0 0-9 0,0 0 15 16,0 0-54-16,0 0 1 16,0 0-40-16,-44 28-13 15,44-28-7-15,-40 8 36 16,40-8 8-16,0 0-29 0,0 0 3 15,-15-31-12-15,20-2 42 16,-5 33-18-16,35-44 41 16,-6 13 14-16,-29 31-21 0,0 0 104 15,35-16 7-15,-35 16 67 16,0 0-30-16,0 0 11 0,0 47 33 16,-15-6-63-16,0-5-18 15,-4-3-29-15,19-33 6 16,-44 42-48-16,4-17 13 15,5-5-32-15,-4-9 9 0,4-6-26 16,35-5 17-16,-44-3-14 16,44 3 10-16,-35-22-14 15,35 22 6-15,-29-42 0 0,19 1 12 16,10-3-4-16,0 0 11 16,10 2-20-16,-5 6 23 15,-5 36-6-15,10-33 8 0,-10 33-9 16,0 0 12-16,0 0 28 15,0 0-21-15,0 0 27 0,0 0-36 16,0 0 45 0,0 44-19-16,-5 3 11 0,10 0-19 15,0 3 32-15,4-3-32 16,-3 3 19-16,-6-5-13 0,0-4 17 16,-10-2-24-16,-5-3 7 15,15-36-19-15,-35 36-16 16,-4-11 2-16,4-9-4 0,1-8-3 15,-5-5-5-15,-1-6-4 16,5-7 12-16,35 10-9 16,-39-31 14-16,9-2-15 0,21-9 10 15,4-2-5-15,5 0-6 16,10-1-23-16,4 6-70 16,1 6-78-16,-15 33-115 15,0 0-224-15,25-39 1 0,-25 39-181 16</inkml:trace>
  <inkml:trace contextRef="#ctx0" brushRef="#br0" timeOffset="1632">3337 502 1473 0,'0'0'148'16,"0"0"13"-16,-25-39 4 0,25 39-89 15,-5-39-21-15,5 39-40 16,20-42-10-16,-20 42-19 16,24-41-20-16,-24 41 3 0,0 0 2 15,45-36 6-15,-6 17-2 16,-39 19 14-16,40-9-2 0,-40 9-27 15,39 3 21 1,-39-3 19-16,40 8 25 0,-40-8-37 16,0 0 71-16,0 0 16 15,24 42 13-15,-24-42 25 0,-9 44 6 16,9-44-66-16,-35 44-3 16,1-16-54-16,-6-5 15 15,-4-7-38-15,-1-5 12 0,-4 0-41 16,-1-8 10-16,2-3-2 15,-2-8-10-15,1-1-12 0,-5-5-21 16,9-2 25-16,-4-1 6 16,5 1 26-16,4-1 6 15,1 3 18-15,4 0 4 16,35 14 23-16,-39-6 26 16,39 6 33-16,-35 6-21 0,35-6-18 15,0 0 8-15,-34 20-2 16,34-20-33-16,0 0 23 0,0 0-16 15,-15 36 10-15,15-36 11 16,0 0-18-16,24 33-2 16,-24-33-33-16,50 25 38 0,-6-6-44 15,-9-2 32-15,-35-17-15 16,34 24 46-16,-34-24-10 0,0 0 24 16,20 36-35-1,-20-36 17-15,0 0-30 0,-35 34-3 16,-4-12-59-16,-5-8-32 15,-6-9-7-15,-4-5 26 16,5 0-5-16,-1-5 43 0,11-3-13 16,5-3 42-16,34 11-42 15,0 0 42-15,-30-36-28 0,30 36 36 16,-5-36-28-16,5 36 73 16,0 0-8-16,39-20 23 15,-39 20 6-15,40 3 5 0,-40-3 21 16,0 0-7-16,29 36-3 15,-23-3 10-15,-6-33-31 16,-25 44-4-16,-4-8-41 16,-6-5 3-16,-5-9-57 0,6-3-43 15,-1-2-120-15,-4-8-54 16,39-9-130-16,-34 8 58 16,34-8-124-16,0 0-142 0</inkml:trace>
  <inkml:trace contextRef="#ctx0" brushRef="#br0" timeOffset="1805">3021 829 1871 0,'0'0'359'0,"0"0"14"16,35 3-87-16,-35-3-134 15,0 0-85-15,0 0-78 0,0 0-120 16,0 0-167-16,0 0-278 15,5-34-26-15,-5 34-134 16</inkml:trace>
  <inkml:trace contextRef="#ctx0" brushRef="#br0" timeOffset="2049">2642 136 1681 0,'0'0'331'0,"34"-36"6"15,-34 36-82-15,40-22-55 16,-6 11-46-16,-34 11-67 16,39-6-55-16,-39 6-15 0,30-3-71 15,-30 3-98-15,0 0-95 16,0 0-169-16,0 0-36 15,45 17-43-15</inkml:trace>
  <inkml:trace contextRef="#ctx0" brushRef="#br0" timeOffset="2249">2582 1045 2552 0,'0'0'298'0,"-34"30"10"16,34-30-68-16,0 0-96 15,0 0-57-15,0 0-163 16,0 0-176-16,0 0-305 16,0 0-385-16</inkml:trace>
  <inkml:trace contextRef="#ctx0" brushRef="#br0" timeOffset="2988">1982 136 1473 0,'0'0'213'16,"-10"-39"57"-1,10 39-66-15,0 0 66 0,0 0-32 16,0 0-45-16,-5 39-58 15,10 3-23-15,-1 2-37 16,2 3-21-16,-2-6-41 0,6 4 2 16,-5-6-86-16,-5-3-93 15,0-3-170-15,0-33-173 0,-19 42-100 16,-2-9-86-16</inkml:trace>
  <inkml:trace contextRef="#ctx0" brushRef="#br0" timeOffset="3588">1730 418 1284 0,'0'0'150'0,"0"0"-8"0,0 0 151 15,0 0-59-15,0 0-35 16,0 0-57-16,0 0-18 0,0 0-50 15,-10 45-25-15,-4-12-26 16,14-33-20-16,-35 33-64 16,1-11-48-16,34-22-37 0,-45 14 13 15,45-14-32-15,-45 3-24 16,45-3 16-16,0 0 72 16,0 0 19-16,-29-42 3 15,29 42 38-15,-5-47 24 0,5 47 24 16,0-41-36-16,0 41 44 15,0 0 41-15,0 0 80 16,0 0-7-16,0 0 54 0,-5 33-61 16,-4 1-4-16,9-34-42 15,-6 41-4-15,6-41-33 0,-9 41-12 16,9-41-21-16,0 0-35 16,-25 34-55-16,25-34-8 15,0 0-28-15,-35 13 12 16,35-13 0-16,0 0 24 15,0 0-13-15,0 0 55 0,-34-44-35 16,19 3 28-16,5-1-8 16,10 42 60-16,0-47 18 0,0 47-2 15,-4-36 3-15,4 36 9 16,0 0 92-16,0 0-6 16,0 0 39-16,0 0-5 0,-45 30-17 15,45-30 9-15,-45 48-13 16,11-9-13-16,-1-6-35 0,1 0-31 15,-5-8-47-15,-1-3-52 16,1-8-93-16,-1 0-154 16,40-14-138-16,-39 5-83 15</inkml:trace>
  <inkml:trace contextRef="#ctx0" brushRef="#br0" timeOffset="3769">1434 812 1956 0,'0'0'256'0,"35"20"59"16,-35-20-72-16,0 0-110 16,0 0-158-16,0 0-163 0,0 0-289 15,0 0-144-15</inkml:trace>
  <inkml:trace contextRef="#ctx0" brushRef="#br0" timeOffset="3973">1518 250 1697 0,'0'0'286'0,"0"0"-56"16,25-36-98-16,-25 36-87 0,44-23-108 16,-4 10-178-16,-40 13-144 15,44-9-98-15</inkml:trace>
  <inkml:trace contextRef="#ctx0" brushRef="#br0" timeOffset="4233">1064 0 1629 0,'0'0'241'15,"0"0"7"-15,0 0-26 16,0 0 10-16,0 0-48 15,0 0-72-15,-24 42-35 0,9 2-45 16,-4 3-13-16,4 3-32 16,0-3-51-16,0 3-128 15,1-3-128-15,4 0-250 16,-5-8-19-16</inkml:trace>
  <inkml:trace contextRef="#ctx0" brushRef="#br0" timeOffset="4457">719 449 2135 0,'0'0'344'0,"0"0"-54"0,0 0-66 16,11 50-85-16,-22-6-66 15,-8-2-37-15,-10-1-87 0,-6-5-102 16,-5 0-200-16,1-8-246 16,0-3-60-16</inkml:trace>
  <inkml:trace contextRef="#ctx0" brushRef="#br0" timeOffset="5060">508 322 1300 0,'0'0'133'0,"0"0"26"16,0 0 34-16,0 0-68 0,0 0 9 16,-10 36-48-16,10-36 8 15,-10 41-82-15,10-41 7 0,-15 39-19 16,15-39-25-16,0 0-72 16,0 0 20-16,-39 31 77 15,39-31-220-15,0 0 57 16,0 0 46-16,0 0-1 15,0 0 12-15,0 0 41 0,-35-51 12 16,21 10 6-16,14 41 40 16,0-45 24-16,0 45 28 0,0 0 11 15,0 0 128-15,0 0-2 16,0 0 57-16,0 0-82 16,0 0 21-16,-45 50-52 0,16-11-36 15,9-3-45-15,20-36-19 16,-25 39-44-16,25-39-92 15,0 0-189-15,-39 39-155 0,39-39-71 16</inkml:trace>
  <inkml:trace contextRef="#ctx0" brushRef="#br0" timeOffset="5278">454 0 2059 0,'0'0'282'15,"0"0"-28"-15,0 0-96 16,0 0-67-16,0 0-78 16,0 0-126-16,0 0-165 0,0 0-188 15,0 0-97-15,0 0-81 16</inkml:trace>
  <inkml:trace contextRef="#ctx0" brushRef="#br0" timeOffset="5632">192 202 1292 0,'0'0'190'0,"0"0"10"15,25 45-25-15,-25-45-77 16,0 0-41-16,19 39-22 0,-19-39 0 16,0 0-15-16,0 0-2 15,0 0-29-15,0 0 22 16,0 0-17-16,0 0 13 0,0 0 4 16,-44 10 26-16,44-10 2 15,-44 0 43-15,44 0 16 16,0 0-15-16,-44 0-39 0,44 0 39 15,-40 26 1-15,40-26 7 16,-29 52-27-16,4 4 40 16,15 4-30-16,10 4-9 15,5 3-30-15,10-1-17 0,15 1-8 16,-1-1-108-16,1-2-201 16,9-3-329-16,1-9-40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43:03.202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2017 289 576 0,'0'0'119'0,"0"0"4"0,0 0 17 16,0 0-11-16,0 0 21 15,0 0-8-15,0 0-14 0,0 0-21 16,0 0 4-16,0 0-24 16,0 0-36-16,0 0-7 0,0 0-4 15,0 0 22-15,0 0 2 16,0 0 3-16,0 0-4 15,20 2-1-15,-5 6 0 0,0 6-28 16,-15-14-8-16,24 25-19 0,-9-8-4 16,-15-17-3-16,9 25 11 15,-9-25 5-15,11 19 5 0,-11-19-21 16,0 0 13-16,0 0-3 16,-11 17-6-16,11-17-13 0,-24 2-21 15,4-2-2-15,-5-5-20 0,25 5-29 16,-29-14 35-16,29 14-24 15,-19-25-10-15,9 0 16 0,-1 3-5 16,7 0 28-16,4 22 30 16,4-22 24-16,-4 22-20 15,0 0-19-15,0 0 16 0,0 0 13 16,0 0-12-16,0 0-1 0,0 0 30 16,0 0-11-16,0 0-9 15,0 0 29-15,0 0-10 0,15 24 5 16,-15-24-6-16,0 0 6 15,-9 26-24-15,9-26 21 0,-30 22-15 16,6-11-6-16,-1-6-6 0,0-5 6 16,0 3 2-16,25-3-25 15,-29-8-3-15,29 8-30 0,-25-20-36 16,25 20 30-16,-15-27 18 16,15 27-2-16,-4-28 46 15,4 28 0-15,0 0-9 0,0 0-4 16,0 0 0-16,0 0 4 0,0 0 9 15,0 0 12-15,0 0-3 16,0 0 25-16,0 0-17 0,-5 22 7 16,5-22-11-16,0 0-19 0,-15 25 20 15,15-25-9-15,0 0-5 16,-25 17 0-16,25-17-5 0,-29 6-32 16,29-6 0-16,0 0-14 15,-35-15-15-15,35 15 3 0,0 0-31 16,-15-33 41-16,15 3 33 0,0 30 6 15,0 0 8-15,10-30-6 16,-10 30 17-16,0 0 52 16,0 0-2-16,0 0 21 0,25 8 54 15,-25-8 0-15,9 33-32 16,-9-2-23-16,0-1-11 0,-4 0-36 16,-6-8-9-16,0 1-6 15,10-23 2-15,-15 22-10 0,15-22-8 16,0 0 3-16,-24 19-4 0,24-19-12 15,-25 3-17-15,25-3-1 16,0 0 13-16,0 0-45 0,-20-28-1 16,5 3 28-16,15 25-3 15,-9-36 17-15,9 36-2 16,-10-30 8-16,10 30-11 0,0 0-11 16,-25-25 31-16,25 25 6 0,-34-11 7 15,34 11-3-15,-35 6 0 16,6-1-18-16,29-5 35 0,-30 11-35 15,30-11 18-15,0 0 6 16,0 0-6-16,-25 28-23 0,25-28 18 16,-4 33 25-16,4-33-16 0,4 33 75 15,6-2 39-15,5-9-34 16,-15-22-23-16,15 30 15 16,-5-7-14-16,-10-23-12 0,0 0-23 15,15 27 2-15,-15-27 10 16,0 0 1-16,0 0-11 0,0 0 6 15,0 0 4-15,0 22-14 0,0-22-15 16,0 0 0-16,-30 11-17 16,10-5 7-16,-4-6 13 0,-6-3-27 15,10 0 14-15,20 3-12 16,-29-13 12-16,29 13-8 0,-29-28 8 16,8 6-4-16,7 0 4 0,4-6-15 15,0 6-14-15,15-3 9 16,0 0-4-16,5 0-23 15,-10 25-71-15,24-36-42 0,6 11-48 16,-5 2-42-16,-25 23-41 16,39-24-27-16,-9 15-32 0</inkml:trace>
  <inkml:trace contextRef="#ctx0" brushRef="#br0" timeOffset="212">1781 673 1476 0,'4'20'371'0,"-4"-20"71"16,0 0-95-16,0 0-148 16,6 16-95-16,-6-16-42 0,0 0-39 15,0 0-63-15,0 0-107 0,0 0-243 16,0 0-263-16,0 0-24 15</inkml:trace>
  <inkml:trace contextRef="#ctx0" brushRef="#br0" timeOffset="444">1377 211 887 0,'39'-30'214'0,"-9"18"10"0,-30 12-90 16,44-6-24-16,-15 4-73 0,6-1-13 16,-11 3-67-16,-24 0-149 15,35-3-122-15,-35 3-50 0</inkml:trace>
  <inkml:trace contextRef="#ctx0" brushRef="#br0" timeOffset="1004">1195 280 487 0,'0'0'125'0,"0"0"-15"15,0 0-1-15,0 0-19 16,0 0-8-16,-15 30-9 0,15-30 7 15,-6 28-17-15,6-28-51 0,0 28-1 16,0-28 1-16,0 0-5 16,0 0 6-16,0 0 5 0,0 0-13 15,0 0-58-15,-34 25-28 0,5-14-26 16,-1-8 9-16,-1-6 15 16,12-2 29-16,-6-1 5 15,25 6 22-15,-25-14 10 0,25 14 10 16,0 0 13-16,0 0-9 15,0 0 26-15,0 0 19 0,0 0 16 16,0 0 2-16,0 0 4 0,0 0 14 16,0 0 15-16,0 0-13 15,30 8 7-15,-30-8 1 0,0 0 77 16,24 36 45-16,-9-8-33 16,-4-6-55-16,-11-22-25 0,5 22-15 15,-5-22-14-15,0 0-32 16,-10 25-30-16,10-25 6 0,-40 11-39 15,5-2-46-15,-4-6-99 16,0-3-60-16,-1-3-90 0,5-6-4 16,1 1 3-16,5 3-13 15</inkml:trace>
  <inkml:trace contextRef="#ctx0" brushRef="#br0" timeOffset="1209">1061 649 1474 0,'0'0'365'0,"20"11"-54"0,-20-11-115 16,0 0-94-16,0 0-43 0,0 0-45 15,0 0-194-15,0 0-248 16,0 0-163-16,0 0-29 0</inkml:trace>
  <inkml:trace contextRef="#ctx0" brushRef="#br0" timeOffset="1704">834 181 588 0,'0'0'166'0,"0"0"0"0,0 0-39 15,0 0-74-15,0 0 39 0,0 0 12 16,0 0-26-16,0 0 61 16,0 0 39-16,-25 30-67 0,15 0-43 15,10-2-16-15,0-28-22 16,0 30-16-16,0-30-14 0,5 31 7 15,-5-31-1-15,0 0 8 16,0 0 5-16,5 19-24 0,-5-19 17 16,0 0-26-16,0 0 14 15,-35 12-4-15,11-10-42 0,-1-2-17 16,25 0 0-16,-29-14-9 0,29 14 4 16,0 0 39-16,-30-30 12 15,30 30 13-15,0 0-2 0,0 0-6 16,0 0 18-16,0 0-6 0,0 0 10 15,0 0 58-15,0 0 47 16,0 0 14-16,0 0 21 0,0 27-12 16,0-27-13-16,-14 31-25 15,-1-3-20-15,-5-6-26 16,-10-3-31-16,-4 1-15 0,-1-6 3 16,1-6-36-16,-1-3-94 0,1 4-100 15,-5-6-114-15,14-6-46 16,25 3-43-16,-29-9-31 0</inkml:trace>
  <inkml:trace contextRef="#ctx0" brushRef="#br0" timeOffset="2107">1001 0 820 0,'0'0'204'0,"0"0"21"15,0 0-36-15,0 0-29 0,0 0-21 16,-20 31-28-16,20-31-21 16,-29 30-44-16,29-30-19 0,0 0-14 15,-30 25 0-15,30-25-30 16,-34 22 10-16,34-22 7 15,-35 17-42-15,35-17-19 0,0 0 0 16,-29 0-30-16,29 0 20 0,0 0-12 16,0 0 47-16,0 0-3 15,-15-25 28-15,15 25-3 0,0 0 28 16,0 0-14-16,0 0 18 0,0 0 25 16,-10-28 9-16,10 28-19 15,0 0-6-15,0 0-38 0,0 0 32 16,-30 0-36-16,30 0-82 15,-29 11-123-15,29-11-140 0,-29 20-47 16</inkml:trace>
  <inkml:trace contextRef="#ctx0" brushRef="#br0" timeOffset="2440">479 313 783 0,'0'0'135'0,"0"0"-43"15,-25 6-34-15,25-6-24 16,-24 0-8-16,24 0-29 0,0 0 3 16,0 0 21-16,-30 0-13 15,30 0 4-15,0 0-3 16,0 0 4-16,0 0-11 0,0 0-13 15,0 0 16-15,15-28-15 0,-15 28 0 16,0 0 25-16,0 0-19 16,34-17 23-16,-34 17 7 0,0 0-18 15,0 0 48-15,0 0 15 16,0 0-43-16,0 28-11 0,0-28-36 16,-19 31-17-16,-6-9-108 0,25-22-81 15,-29 27-78-15</inkml:trace>
  <inkml:trace contextRef="#ctx0" brushRef="#br0" timeOffset="2776">149 108 643 0,'0'0'144'0,"24"19"35"0,-24-19-18 16,25 28-20-16,-25-28-35 16,15 34-1-16,-15-34 34 15,10 33-12-15,-15-8-19 0,5-25-37 16,-20 27-31-16,20-27-25 0,-35 25 2 16,6-11-11-16,-1-8-10 15,6 2 14-15,-1-8-21 0,25 0 3 16,-30-8 18-16,30 8-7 0,-19-25-10 15,19 25 17-15,-5-36-10 16,10 8-19-16,-5 28 25 0,19-36-12 16,-19 36-55-16,40-28-140 15,-5 12-76-15,-6-1-98 16,-4 6-68-16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59:42.53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1515 0,'0'0'233'0,"0"0"64"16,0 0-103-16,0 0-76 0,0 0-72 15,44 0-167-15,-44 0-223 16,50 3-145-16,-11 8-172 15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59:36.73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6282 401 804 0,'29'-21'112'16,"-29"21"108"-16,0 0-24 16,0 0-35-16,0 0 8 0,0 0 22 15,0 0 17-15,0 0-13 16,0 0-72-16,0 0-51 15,0 0-44-15,-29 8-14 0,-6-5-4 16,11-6-59-16,24 3-18 16,-35-8-78-16,35 8 36 15,0 0 0-15,0 0 25 0,-15-34 10 16,15 34 36-16,0 0 5 16,25-33 15-16,-25 33 20 0,0 0 1 15,0 0 84 1,0 0 11-16,0 0 17 0,15 31-2 15,-15 1-24-15,-15 4-11 16,5 0-46-16,-10 0-9 0,-4-5-30 16,-1-3-47-16,-5-6-119 15,30-22-131-15,-44 19-75 16,5-13-27-16,14-6-121 0</inkml:trace>
  <inkml:trace contextRef="#ctx0" brushRef="#br0" timeOffset="1336">6025 38 1307 0,'0'0'215'0,"0"0"61"16,0 0-23-16,0 0-30 15,-34 23-56-15,-1 4-6 0,5 1-55 16,-9 0-18-16,15 2-34 16,-16-2 12-16,1 2-28 15,-11-2-18-15,-4-3-3 16,-10-2-17-16,-10-4 7 0,5-2-10 16,-5-7-1-16,5 1-33 15,-5-8 6-15,10-3-22 16,4-3 7-16,16-5-9 0,5-3 4 15,39 11 6-15,-40-19 10 16,40 19-5-16,0 0-4 16,-19-36 6-16,19 36-10 0,0 0 28 15,0 0-18-15,0 0 17 16,0-31-26-16,0 31 18 0,0 0-38 16,0 0 19-16,0 0 4 15,0 0 23-15,0 0 21 16,0 0-6-16,0 0 12 15,0 0-6-15,0 0-6 0,0 0 15 16,0 0-21-16,0 0 22 16,0 0-10-16,0 0 11 15,0 0 0-15,0 0-11 0,0 0 73 16,0 0-34-16,0 0 4 16,0 0-17-16,0 0 14 15,0 0 1-15,0 0-2 0,0 0 3 16,-20 33 11-16,20-33-16 15,0 0-31-15,-30 34 13 16,30-34-19-16,0 0 14 16,-34 27-18-16,34-27-42 0,-35 14 11 15,35-14-31-15,0 0 14 16,-34-3-36-16,34 3 1 0,0 0-6 16,0 0 44-16,0 0 22 15,0 0 9-15,-39-36 3 16,39 36-6-16,0 0 29 0,0 0-27 15,0 0 19-15,0 0-10 16,0 0 1-16,0 0-20 16,0 0 56-16,0 0-39 15,0 0 15-15,0 0 3 0,0 0 48 16,0 0 16-16,0 0-27 16,0 0-3-16,0 0-7 15,0 0 26-15,0 0-32 0,0 0 5 16,0 36-12-16,0-36-9 15,0 0 2-15,0 0-19 0,0 0-15 16,-35 28-24-16,35-28-16 16,-34 8 35-16,34-8-35 15,0 0-26-15,0 0 46 0,0 0 10 16,0 0 18-16,0 0 2 16,0 0-6-16,0 0 32 15,-35-36-12-15,35 36-17 16,0 0 14-16,0 0 18 0,0 0 45 15,0 0-8-15,0 0 2 16,0 0 8-16,-5 34 4 16,5-34-25-16,0 0 2 0,-10 38-9 15,10-38-4-15,0 0-28 16,0 0-13-16,0 0 27 0,0 0-50 16,-40 26 4-16,40-26-9 15,0 0-1-15,-39 0-16 16,39 0 4-16,0 0 0 0,0 0 8 15,0 0 11-15,-30-31 30 16,30 31-19-16,0 0 19 0,0 0 0 16,0 0 29-1,0 0 19-15,0 0 6 0,0 0-2 16,0 0-10-16,10 47 5 16,1-8-19-16,-7 3 2 0,-4-4 33 15,-4-2-29-15,4-36 2 16,-21 45-28-16,21-45 14 15,-48 36-22-15,3-15 11 0,0-6-23 16,1-12 7-16,0-6-13 16,4-6 11-16,1-2 7 15,5-8-6-15,34 19 8 0,-40-48-6 16,10 1 7-16,11-2-13 16,14-1 18-16,5 3-1 15,5 3 13-15,5 2-23 16,9 6 7-16,1 3-16 0,-20 33-28 15,34-34-116-15,-34 34-67 16,40-30-98-16,-5 10-59 0,4 12-30 16</inkml:trace>
  <inkml:trace contextRef="#ctx0" brushRef="#br0" timeOffset="1664">4847 806 1586 0,'0'0'321'15,"0"0"-36"-15,0 0-85 0,0 0-83 16,0 0-54-16,0 0-34 15,0 0-15-15,39-6-14 0,-39 6-5 16,30-2 33 0,-30 2-6-16,0 0 37 0,34 10-9 15,-34-10 20-15,0 0-20 16,0 0-15-16,25 42-16 0,-25-42-13 16,10 40-37-16,-10-40-80 15,-10 32-166-15,10-32-276 16,-35 28-103-16</inkml:trace>
  <inkml:trace contextRef="#ctx0" brushRef="#br0" timeOffset="3015">3738 246 882 0,'0'0'196'16,"0"0"9"-16,0 0-21 0,0 0-41 15,0 0 9-15,0 0-24 16,0 0 12-16,34-33-39 16,-34 33-17-16,0 0-38 15,0 0-8-15,0 0-15 16,0 0 45-16,0 0-15 0,0 0-38 15,0 0-2-15,0 33-9 16,0-33 7-16,-5 36-11 0,5-36 10 16,-5 36-14-16,5-36 4 15,0 0-9-15,0 0-10 16,0 0-56-16,-45 31 28 0,11-17-43 16,-1-12 27-16,35-2 18 15,-49-8 7-15,15-3 6 16,34 11 8-16,-50-17 28 15,50 17-4-15,-49-16 28 0,49 16 2 16,-44-9 23-16,44 9-10 16,-35 4-13-16,35-4-37 15,0 0 26-15,0 0-30 0,0 0-70 16,-25 38-145-16,25-38-11 16,-9 36-107-16,9-36-134 0</inkml:trace>
  <inkml:trace contextRef="#ctx0" brushRef="#br0" timeOffset="3197">3461 664 1477 0,'0'0'210'15,"0"0"54"-15,0 0-87 16,0 0-49-16,0 0-78 0,0 0-96 15,0 0-206-15,0 0-75 16,0 0-166-16</inkml:trace>
  <inkml:trace contextRef="#ctx0" brushRef="#br0" timeOffset="3988">3136 110 1564 0,'0'0'112'0,"0"0"18"0,0 0 55 15,0 0-58 1,0 0-12-16,0 0-45 0,0 0 4 15,0 0-20-15,0 0 18 16,0 0-32-16,-45 48-26 16,45-48-7-16,-49 44-3 0,14-14 6 15,35-30-5-15,-34 31-9 16,34-31 4-16,0 0-19 0,0 0-3 16,-35 36 7-16,35-36 7 15,0 0 12-15,-15 39 1 16,15-39-16-16,-4 33-7 0,4-33 18 15,0 0 12-15,0 0-22 16,0 0 10-16,0 33 9 16,0-33 1-16,0 0-10 15,0 0-24-15,0 0 24 0,0 0-36 16,0 0 23-16,0 0-6 16,0 0 4-16,0 0 5 15,0 0 2-15,-5-33 0 0,5 33-1 16,0 0-10-16,0 0 13 15,0 0 6-15,0 0-13 0,0 0 33 16,-39-31-39-16,39 31 30 16,-35-13-24-16,35 13 21 15,0 0-6-15,-40-9-2 16,40 9 4-16,0 0 3 0,-34-5 5 16,34 5-25-16,0 0-23 15,0 0-44-15,-35-22 41 16,35 22 11-16,0 0 24 0,-24-37 4 15,24 37-14-15,-15-33 72 16,15 33 13-16,0 0-16 16,0 0-13-16,0 0 50 0,0 0 0 15,0 0 19-15,-39 23-7 16,4 5-7-16,0-1-22 0,1 3 13 16,-10 1-34-1,-10-6 5-15,-6-3-24 0,-4-2-9 16,-5-7-16-16,0-5-4 15,0-2-1-15,0-8-27 0,9-7-31 16,2 1-32-16,8-6-37 16,11-6-69-16,39 20-108 15,-39-30-143-15,14-1-27 0,20-1-60 16</inkml:trace>
  <inkml:trace contextRef="#ctx0" brushRef="#br0" timeOffset="4172">1859 113 1534 0,'0'0'239'0,"0"0"27"0,49-33-67 16,5 11-45-16,5 5-89 15,5 4-41-15,1 1-218 16,-11 1-236-16,0 6-163 0</inkml:trace>
  <inkml:trace contextRef="#ctx0" brushRef="#br0" timeOffset="5220">1257 58 963 0,'0'0'141'0,"0"0"7"0,0 0-39 15,0 0-56-15,0 0-6 16,0 0-45-16,0 0 21 0,0 0-38 15,0 0 43-15,0 0-36 16,0 0 63-16,0 0-21 16,0 0-46-16,0 0 36 15,0 0 4-15,0 0-4 0,40-17 3 16,-40 17 38-16,39 3-5 16,-39-3 52-16,0 0-43 15,39 33 16-15,-39-33-48 0,30 41 29 16,-30-41-53-16,15 40 42 15,-15-40-33-15,-5 38 24 16,5-38-37-16,0 0-3 0,-34 34-31 16,34-34 4-16,-40 19-19 15,40-19-13-15,0 0 22 16,-39-3-22-16,39 3 46 16,0 0-30-16,0 0 49 0,-25-46-20 15,10 6 18-15,15 40-18 16,0-42 39-16,0 42-24 0,0-38 5 15,0 38-9-15,0 0-17 16,0 0 30-16,0 0-34 16,0 0 18-16,0 0-7 0,0 0 2 15,0 0-23-15,-49 2 80 16,49-2-11-16,-35 23 7 16,35-23-22-16,0 0-5 0,-4 41-12 15,4-41-3-15,0 0-2 16,24 34 1-16,-24-34-5 15,45 25 0-15,-45-25 0 16,39 13 0-16,-39-13-12 0,0 0 48 16,0 0 12-16,0 0 3 15,0 0-18-15,0 0 14 0,0 0-18 16,0 0-12-16,-49 23-5 16,4-12-7-16,6-6-11 15,39-5-30-15,-40-5-1 0,40 5-44 16,-34-16 0-16,34 16-12 15,-25-31 23-15,25 31-32 16,-5-47 21-16,10 7 2 16,-5 40 75-16,15-44-21 0,-15 44 82 15,0 0-8-15,15-38 18 16,-15 38 47-16,0 0 57 16,0 0-20-16,0 0-14 0,-15 38-19 15,-5-4-35-15,1 2-31 16,-6-3-22-16,0 0-19 0,-5-7-31 15,1-2-86-15,29-24-121 16,-44 25-124-16,4-14-114 16,11-5-28-16,29-6-109 15</inkml:trace>
  <inkml:trace contextRef="#ctx0" brushRef="#br0" timeOffset="5616">794 105 1346 0,'0'0'263'0,"0"0"41"16,0 0-83-16,-44-11-89 16,44 11-63-16,-40-2-51 15,40 2-5-15,0 0-78 16,0 0-23-16,0 0-63 15,0 0 38-15,0 0 113 0,0 0-132 16,0 0 57-16,0 0 33 16,0 0 65-16,0 0 2 0,34-23 71 15,-34 23 15-15,0 0 29 16,0 0-2-16,0 0-32 16,-15 31-24-16,15-31-7 0,-48 36-38 15,-7-14-6-15,-9-3-17 16,-1-5-14-16,-4-5-35 0,-4-4-3 15,4-5-29-15,0-3-16 16,10-5-27-16,5-4-46 16,9 2-31-16,45 10 16 15,-39-26-24-15,39 26-105 16,-20-38-129-16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59:43.45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1837 269 1269 0,'0'0'223'16,"-40"-23"23"-16,5 15-72 0,35 8-35 15,-34 5-78-15,34-5-4 16,-29 20-31-16,29-20-19 0,0 0 21 16,-15 31-28-16,15-31 26 15,0 0-34-15,0 0 11 16,34 19-9-16,-9-13-7 15,-25-6-1-15,40-9-34 0,-11-5-23 16,-29 14 24-16,25-27-5 16,-25 27 31-16,19-37 4 15,-19 37 12-15,-4-34-14 0,4 34 22 16,0 0 30-16,-45-19 6 16,0 16 41-16,-3 12-15 15,3 7 40-15,-4 9-18 0,5 0 45 16,-1 6-28-16,10-3 14 15,1-3-24-15,5 0 8 16,9-7-32-16,20-18 13 16,-25 19-8-16,25-19-12 0,0 0-17 15,-24 11-17-15,24-11-19 16,0 0-5-16,0 0 3 0,-25-2-8 16,25 2 0-16,0 0-26 15,-5-31-3-15,5-3-22 16,10 3-13-16,0 0-4 0,5 1-44 15,-15 30-41-15,19-34-115 16,-19 34-104-16,20-33-65 16,-20 33-49-16,0 0-87 15</inkml:trace>
  <inkml:trace contextRef="#ctx0" brushRef="#br0" timeOffset="233">1128 198 1139 0,'0'0'372'0,"-35"20"32"15,35-20-31-15,-25 28-75 0,25-28-91 16,-29 36-52-16,-1-5-26 16,15 0-38-16,-9-3-37 15,24-28-38-15,-35 34-14 0,6-12-74 16,-1-6-81-16,30-16-131 15,-39 15-214-15,39-15-52 16,-40 2 48-16,11-2-47 16</inkml:trace>
  <inkml:trace contextRef="#ctx0" brushRef="#br0" timeOffset="556">728 254 1422 0,'0'0'238'0,"0"0"51"15,0 0-68-15,0 0-106 0,0 0-42 16,0 0-50-16,0 0-29 16,0 0-7-16,0 0-3 15,0 0-5-15,0 0 7 0,0 0 14 16,0 0-9-16,0 0 20 15,0 0-4-15,40-19 54 16,-40 19-6-16,0 0 21 0,0 0 37 16,0 0-21-16,5 36-6 15,-20-5-22-15,15-31-41 0,-49 33-20 16,5-8-63 0,-1-7-131-16,1-8-177 0,-1-4-131 15,6-9-26-15</inkml:trace>
  <inkml:trace contextRef="#ctx0" brushRef="#br0" timeOffset="804">349 0 1682 0,'0'0'266'0,"0"0"27"16,20 48-19-16,-5-7-45 0,-6-4-79 16,-9-1-43-16,0-5-38 15,-4-3-21-15,4-28-26 0,-25 33-39 16,-4-10-95-16,-6-9-144 16,1-6-205-16,0-5-148 15,-6-6-69-15</inkml:trace>
  <inkml:trace contextRef="#ctx0" brushRef="#br0" timeOffset="1002">0 182 1909 0,'0'0'421'0,"0"0"-49"16,0 0-84-16,0 0-130 15,0 0-71-15,0 0-53 0,0 0-88 16,0 0-98-16,0 0-177 16,0 0-234-16,0 0-172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59:46.970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198 42 1038 0,'0'0'141'0,"0"0"-45"16,0 17-23-16,0-17-41 15,0 25 12-15,0-3-30 0,9-5-3 16,-9-17-1-16,25 23-15 16,0-13 7-16,-1-1-2 0,-4-7 2 15,-20-2 10-15,24 0 0 16,0-5-32-16,-24 5 5 15,21-16 4-15,-21 16 11 0,14-28-3 16,-9 5 12-16,-10 1-21 16,5 22 6-16,-24-28-11 15,-1 9 38-15,-5 5 5 0,6 5 11 16,-11 7 32-16,-4 4 25 16,-6 10-29-16,6 2 1 0,4 2 22 15,1 6 3-15,9 1-21 16,11-1-9-16,-1-3-14 0,15-2 16 15,0-17-20-15,10 19-32 16,9-4 19-16,6-7-9 0,0-5 7 16,-1-3-28-16,5-6 5 15,-4 1 7-15,0-7-12 16,-5-2 14-16,-20 14-14 0,25-22 16 16,-25 22 30-16,10-22 18 15,-10 22 19-15,0 0-19 0,0 0 26 16,0 0-21-16,-25-9-10 15,5 12-43-15,20-3 4 0,-20 20-16 16,5-3-15-16,11-1-49 16,4-16-107-16,0 0-166 0,19 23-218 15,11-15-55-15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59:50.87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18 467 0,'0'0'130'0,"0"0"-14"0,0 0-23 16,0 0-42-16,0 0 10 15,0 0-1-15,0 0-7 0,0 0 38 16,0 0-17-16,0 0-15 16,40-12-15-16,9 4 49 0,10 5 54 15,0 3-7-15,15 0 3 16,10 8-38-16,9 3 3 0,6 4-28 16,9 1-15-16,6 6-24 15,4 1 10-15,1 1-4 0,-6 7-14 16,0 2 20-1,0 0-3-15,1 3-3 0,4 3-15 16,-5 5-4-16,6 0-26 16,-1 4 15-16,0 2 4 0,5 2-13 15,5 1-4-15,-4 2 0 16,-1 1 0-16,-10 0-1 0,1-1-7 16,-11 0 0-16,-4 0-3 15,-6-2 14-15,-4-3 7 0,-10 2-11 16,0 1-3-16,0-3-11 15,-5 0 16-15,-5 0 2 0,-5-1 29 16,-5 2 4-16,0-4-6 16,-5 3-8-16,-4-3-5 15,-1-5-9-15,-5-4 2 0,1-2-14 16,-1-5 0-16,-10-7 6 16,1-1-6-16,-6-4 6 0,-9-5-11 15,-20-14 10-15,25 11-25 16,-25-11 27-16,0 0 9 0,0 0 1 15,0 0-6-15,0 0-6 16,0 0-2-16,0 0 9 0,0 0-7 16,0 0-5-16,0 0-36 15,0 0-40-15,0 0-13 16,0 0-16-16,-10-19-12 0,10 19 30 16,-24-28 33-16,24 28 11 15,-25-31 1-15,25 31 34 0,-25-33 2 16,25 33 0-16,-19-30-7 0,19 30 24 15,-15-28-22-15,15 28 22 16,0 0-2-16,-15-30 0 0,15 30 5 16,0 0 30-16,0 0-26 15,0 0 19-15,0 0-21 0,0 0-28 16,0 0 24-16,0 0 17 16,0 0-17-16,0 0 17 0,0 0-1 15,0 0 11-15,0 0 24 16,19 16-8-16,-19-16-6 15,25 31-8-15,-5-3-7 0,0-3-3 16,-1-4-24-16,-19-21 17 16,30 28-9-16,-10-9-6 0,-20-19-1 15,24 20 0-15,-24-20 0 0,0 0-6 16,0 0 9-16,0 0-6 16,0 0 4-16,20 16-9 0,-20-16 5 15,0 0 30-15,0 0 17 16,0 0-6-16,0 0-17 0,0 0-21 15,0 0-8-15,-25 17 4 16,-9-6-4-16,-1-3 0 16,6 1-10-16,4-3-28 0,-5-1-42 15,6 0-40-15,24-5-63 16,-30 3-106-16,30-3-151 0,0 0-5 16,0 0 21-16</inkml:trace>
  <inkml:trace contextRef="#ctx0" brushRef="#br0" timeOffset="1024">7590 1846 813 0,'0'0'175'0,"0"0"38"16,0 0-55-16,0 0-41 16,0 0-4-16,0 0-6 0,0 0 47 15,0 0-41-15,0 0 10 16,0 0-35-16,0 0-26 0,14 31-15 15,1-6-29-15,-5-1 0 16,-5 2 4-16,5-4-4 0,-5-3-8 16,0 0-14-16,-5-19 13 15,0 0 5-15,-15 22-5 0,15-22-24 16,-39 18-54-16,4-10-28 16,5-6 13-16,6 1-40 15,0-6 29-15,24 3 27 0,-25-8 13 16,25 8 24-16,0 0 9 0,-10-28 11 15,20 3-9-15,0 0-1 16,9 3 30-16,1 0-16 0,-20 22 20 16,30-28 2-16,-6 12-1 15,-24 16 27-15,0 0 3 0,25-20-7 16,-25 20-16-16,0 0 22 16,0 0-6-16,0 0-21 0,0 0-10 15,-40 3 3-15,-4 8-24 16,0 0 12-16,4 3 11 15,6 5 9-15,-1-2-3 0,6 5-9 16,4-2 0-16,25-20 6 16,-15 33 6-16,15-11 9 0,0-22-6 15,0 0-11-15,35 28-2 16,-5-14-7-16,-1-6-9 0,-10-5 9 16,6 0 19-16,0-6 10 0,-25 3 8 15,0 0 5-15,25-3 11 16,-25 3 26-16,0 0 20 0,0 0-36 15,0 0-17-15,0 0 7 16,-30 14 15-16,-4 6 2 16,-6-2 3-16,0 5-20 0,1-1-13 15,5 0-15-15,-6-3-20 16,11-2-2-16,-1-3-7 0,6-5-62 16,24-9-125-16,-25 5-211 15,25-5-78-15,0 0 20 0,0 0 30 16</inkml:trace>
  <inkml:trace contextRef="#ctx0" brushRef="#br0" timeOffset="1604">7127 1871 970 0,'0'0'191'0,"0"0"-31"0,0 0-12 16,0 0 30-16,0 0-7 0,0 0 9 15,0 0-122-15,0 0-32 16,0 0 1-16,0 0 0 0,0 0-16 16,-30-5-8-16,0 10 12 15,-4 12-7-15,-1 2 1 16,11 3 4-16,24-22-21 0,-15 31 19 15,10-6-11-15,5-25-8 16,10 21-3-16,-10-21 11 0,30 15-5 16,-6-10-11-16,1-5-5 15,-5-2-3-15,-20 2 24 0,29-6 0 16,-29 6 6-16,25-8-2 16,-25 8-9-16,0 0 5 0,25-6 9 15,-25 6-12-15,0 0 9 16,0 0 57-16,0 0-19 0,0 0-23 15,0 0 3-15,-35 8-5 16,-5-2 9-16,-4 2-16 16,4 0 0-16,1-2 24 0,0-4-2 15,4 4 16-15,6-2 29 0,4-4-6 16,25 0-15-16,0 0-34 16,-25-6-15-16,25 6-2 0,0 0-3 15,-9-30 3-15,9 2-14 16,5 2 7-16,-1-4 6 0,-4 0-15 15,6-1 9-15,-6-2-10 16,4 5-27-16,-4 28-29 0,0-31-53 16,0 31-57-16,0 0-112 15,0 0-74-15,0 0-35 16,0 0-64-16</inkml:trace>
  <inkml:trace contextRef="#ctx0" brushRef="#br0" timeOffset="2620">6584 2026 964 0,'0'0'202'15,"0"0"-37"-15,0 0-65 0,0 0-23 16,0 0-33-16,-4 22-20 15,4-22-3-15,0 0-25 0,0 0 16 16,0 0-5-16,19 12 6 16,-19-12-21-16,25 0 31 0,-25 0-23 15,0 0-10-15,0 0 10 16,29-23-4-16,-29 23 21 0,0 0 12 16,0 0-2-16,0 0-12 15,0 0-15-15,0 0 28 0,0 0-28 16,0 0-13-16,0 0-1 15,0 0 18-15,-24-16 17 0,-6 11-21 16,0 10-16-16,-4 6 16 16,-5 3 9-16,9 0 32 15,1 2-13-15,-1 1-8 0,30-17-24 16,-24 16-3-16,24-16 21 16,0 0 8-16,-25 11-20 0,25-11-18 15,0 0-5-15,0 0 10 0,10-22 3 16,-1-3 8-16,1 4 11 15,5-5-20-15,0-2 11 0,-5-2-2 16,5 2 0-16,-5 3 19 16,-1 3-6-16,-9 22 6 0,0 0-1 15,0 0 7-15,0 0-13 16,0 0 5-16,0 0-5 16,0 0-12-16,0 0 6 0,-30 11-4 15,30-11 5-15,-24 11-1 16,24-11-2-16,-30 9-4 0,30-9-22 15,-29 2 22-15,29-2 8 16,-30-2 0-16,30 2-8 0,-25-6-10 16,25 6 13-16,0 0-1 15,0 0-13-15,-19-28 15 0,14 9-4 16,5-6 13-16,5 0-2 0,-5 25-21 16,15-42 16-16,4 12-4 15,-9-1 8-15,0 7-10 0,-10 24 2 16,5-31 1-16,-5 31-3 15,0 0 0-15,5-25 6 16,-5 25 24-16,0 0 9 0,0 0-14 16,0 0-5-16,0 0 41 15,0 0 6-15,-24 17-4 0,9 8 6 16,0 13-1-16,10 4-1 16,0 5-18-16,5 3-19 0,0 3-4 15,0-3-6-15,0 0 10 16,5-3-24-16,0-6 8 0,0-2 4 15,-1-3-2-15,7-8-2 0,-7-6 2 16,2-5 4 0,-6-17 7-16,0 0 7 0,4 16 18 15,-4-16-19-15,0 0-17 0,-25 12-9 16,1-10-3-16,0 1-2 16,-1-6-9-16,-5-3 3 0,1-2 12 15,4-3-18-15,0-2 17 16,6-4-13-16,4-2 8 0,0-4-2 15,15-10-10-15,0-1 18 0,5-2-18 16,10 0 10-16,0-2-23 16,9 4-38-16,6 1-4 0,-1 8-55 15,1 3-85-15,-30 22-113 16,35-14-53-16,-6 14-52 16,-4 9-122-16</inkml:trace>
  <inkml:trace contextRef="#ctx0" brushRef="#br0" timeOffset="3879">7526 2647 755 0,'0'0'185'0,"0"0"-9"15,0 0-23-15,0 0 21 0,0 0-53 16,0 0 7-16,0 0-24 16,0 0-42-16,0 0-15 0,0 0-28 15,5-23 12-15,-5 23-24 16,4-24-7-16,-4 24 7 0,21-31-26 16,-2 12 19-16,-19 19-33 15,20-19-13-15,-20 19 4 16,30-17-14-16,-30 17 47 0,0 0-11 15,24-3 20-15,-24 3 0 0,20 9-8 16,-20-9 27-16,0 0-12 16,29 27 10-16,-29-27-6 0,30 25-9 15,-5-5 23-15,-25-20-20 16,19 16 13-16,-19-16-18 0,0 0 22 16,25 8 2-16,-25-8-14 15,0 0 17-15,0 0 5 0,0 0 32 16,0 0-15-16,0 0-29 15,0 0-3-15,0 0-17 0,-30 17 9 16,-4-6-13-16,-5-3-2 16,-6 0 19-16,0-2-18 0,-3 3 22 15,3-4-13-15,-4 1 10 0,-1-4-3 16,1 1-11-16,0 0 20 16,-10-3-25-16,9 0 17 0,6-3 13 15,4 0-13-15,6 1 14 16,10-4-15-16,24 6-14 0,-25-11 18 15,25 11-36-15,0 0 9 16,-10-25-26-16,10 25 8 0,-5-22 20 16,5 22-6-16,0 0 10 15,0 0 2-15,0 0-5 0,0 0 29 16,0 0 3-16,0 0 6 16,-19 6-3-16,-6 7 4 0,0 4 1 15,25-17-4-15,-29 28 23 16,4-6-35-16,25-22 1 0,-20 28-16 15,20-28-9-15,0 0 23 0,0 0-14 16,0 30-6-16,0-30-5 16,25 20-34-16,5-15 20 0,-1 0-17 15,5-2 15-15,-34-3 20 16,35 3-20-16,-35-3 32 16,0 0 4-16,0 0 18 0,25 2 12 15,-25-2-2-15,0 0-2 16,0 0-18-16,-40 6-14 0,-4-2 10 15,5-4-26-15,-1 2 5 0,-4-2 13 16,4 0-5-16,1 0-11 16,9-6 15-16,1 0-25 0,29 6 16 15,-25-5 5-15,25 5-33 16,0 0-8-16,0 0 32 0,0 0-26 16,0 0 23-16,0 0-7 0,30-3-10 15,-1 6 29-15,0 2-18 16,-4 7 32-16,-25-12 1 15,0 0 5-15,30 34 45 0,-30-34 0 16,10 38 14-16,-10-8 31 16,0-30-32-16,-35 31-14 0,-4-9-46 15,4-8-4-15,-4-3-115 0,9-5-104 16,1-1-135-16,29-5-52 16,-30-5-63-16,30 5-104 0</inkml:trace>
  <inkml:trace contextRef="#ctx0" brushRef="#br0" timeOffset="4061">7073 2924 1988 0,'0'0'353'0,"0"0"-73"15,0 0-93-15,-30 6-106 16,30-6-39-16,0 0-129 0,0 0-148 15,-30-12-141-15,30 12-121 0,0 0-61 16</inkml:trace>
  <inkml:trace contextRef="#ctx0" brushRef="#br0" timeOffset="4277">6737 2450 1251 0,'0'0'220'0,"0"0"25"0,0 0-36 15,0 0-34-15,0 0-67 16,35-11-42-16,-6 8-50 0,6 6-1 16,-1 0-66-16,6 3-146 0,-1-1-119 15,-9-2-55-15,-1-3-26 16</inkml:trace>
  <inkml:trace contextRef="#ctx0" brushRef="#br0" timeOffset="4481">6811 3043 1786 0,'-5'25'332'0,"5"-25"42"16,0 0-123-16,0 0-123 16,0 0-81-16,0 0-95 0,0 0-146 15,0 0-163-15,0 0-121 0,0 0-68 16</inkml:trace>
  <inkml:trace contextRef="#ctx0" brushRef="#br0" timeOffset="4936">6392 2741 1171 0,'0'0'225'16,"0"0"-1"-16,0 0 25 0,0 0-66 15,0 0-23-15,5 33-37 0,-5-5-50 16,-5-6-10-16,5-22-32 16,-15 28-11-16,15-28 2 0,-19 19-61 15,19-19-53-15,-35 11-91 16,35-11-24-16,-39 0 1 0,9-8 33 16,30 8 64-16,0 0 12 0,-24-28 28 15,24 28 10-15,-6-36 30 16,12 9 29-16,-6 27 23 15,0 0 10-15,9-28 7 0,-9 28 80 16,0 0 79-16,0 0 16 16,0 0-34-16,0 0 14 0,0 0-25 15,-15 31 3-15,-4-7-44 16,-6-2-29-16,-4-8-8 0,-1 3-49 16,-9-6-7-16,4 1-26 0,-4-7-13 15,4-2-50-15,1-3-57 16,-1 0-85-16,35 0-120 0,-39-6-105 15,39 6 20-15,0 0-16 16,-25-6-74-16</inkml:trace>
  <inkml:trace contextRef="#ctx0" brushRef="#br0" timeOffset="5132">6200 3090 1647 0,'30'3'313'16,"-1"-9"1"-16,1 1-125 0,-1 0-79 15,6-4-61-15,-5-2-33 16,4 0-92-16,1 3-120 16,-11-6-139-16,6-3-54 0,-1-2-81 15</inkml:trace>
  <inkml:trace contextRef="#ctx0" brushRef="#br0" timeOffset="5381">6604 2541 1254 0,'-24'-19'214'0,"24"19"28"15,0 0-21-15,0 0-70 0,0 0 18 16,0 0-15-16,-25 6-42 16,-5 5-32-16,1 6-39 0,-11 2 2 15,-4 6-27-15,-10-3-3 16,0 3-29-16,-11-3-151 0,2 0-155 16,-2-2-191-16,1-4-46 0</inkml:trace>
  <inkml:trace contextRef="#ctx0" brushRef="#br0" timeOffset="5848">5708 2732 687 0,'0'0'112'15,"0"0"14"-15,0 0-8 16,0 0 4-16,0 0-15 16,0 0-29-16,0 0-4 0,0 0 8 15,0 0 74-15,19-5 15 16,-19 5 5-16,0 0 9 0,0 0-45 15,0 0-13-15,0 0-46 0,0 0-11 16,0 0-5-16,0 0-39 16,-30 11 7-16,6-2-26 0,24-9 8 15,-34 8-12-15,9 5 17 16,-5-1 23-16,1 4 17 0,-1 7 31 16,0-2-13-16,30-21 13 0,-44 42-31 15,10-8 14-15,4-7-31 16,0 1-9-16,1-3-16 15,29-25-6-15,-34 30-6 0,4-7-27 16,30-23-73-16,-35 25-68 16,6-12-127-16,29-13-193 0,0 0-47 15,0 0-16-15,-40-2-41 16</inkml:trace>
  <inkml:trace contextRef="#ctx0" brushRef="#br0" timeOffset="6053">5515 3087 1677 0,'0'0'371'0,"0"0"51"16,30 11-95-16,-30-11-124 0,0 0-103 15,0 0-39-15,0 0-52 16,0 0-77-16,0 0-162 0,0 0-231 15,0 0-109-15,0 0-93 16</inkml:trace>
  <inkml:trace contextRef="#ctx0" brushRef="#br0" timeOffset="6325">5111 2516 1184 0,'0'0'180'0,"0"0"84"16,0 0 7-16,0 0-30 0,0 0-43 16,20 25-38-16,-16 6 44 0,-4 5-37 15,-4 3-50-15,-1 0-57 16,0 2-21-16,5-2-26 15,0-3-13-15,-5 0-110 0,0-6-106 16,0-4-180-16,5-26-186 16,-15 30-17-16</inkml:trace>
  <inkml:trace contextRef="#ctx0" brushRef="#br0" timeOffset="6557">4934 2855 1708 0,'0'0'369'15,"0"0"-35"-15,0 0-66 0,0 0-83 16,-30 11-34-16,30-11-45 16,-24 28-35-16,24-28-31 0,-25 33-29 15,25-33 7-15,-30 36-87 16,30-36-90-16,-44 27-152 0,9-7-155 15,6-9-47-15,-1-8 25 0,30-3-75 16</inkml:trace>
  <inkml:trace contextRef="#ctx0" brushRef="#br0" timeOffset="6768">4938 2650 1488 0,'0'0'306'0,"0"0"20"0,0 0-125 15,0 0-88-15,0 0-72 16,0 0-21-16,0 0-85 0,0 0-113 16,0 0-138-16,0 0-52 0,0 0-23 15,0 0-94-15</inkml:trace>
  <inkml:trace contextRef="#ctx0" brushRef="#br0" timeOffset="7176">4727 2750 1214 0,'0'0'250'0,"0"0"4"15,-20 28-33-15,15-7-71 0,5-21-5 16,-10 33-41 0,0-10-5-16,10-23-52 0,-9 25-10 15,9-25-22-15,0 0-2 0,0 0-43 16,0 0-83-16,0 0-24 16,0 0-3-16,-30 14 29 0,30-14-34 15,0 0 23-15,0 0 66 16,0 0 5-16,-20-36 37 0,10 5 0 15,10 8 14-15,0 23 13 0,5-26 71 16,-5 26 14-16,0 0-59 16,0 0 83-16,0 0 14 0,0 0 20 15,0 0-23-15,0 0-6 16,-29 26-15-16,4 2-19 16,0-5-9-16,6-1-28 0,-11-5-8 15,6 2-36-15,-1-5-63 0,25-14-111 16,-30 11-187-16,30-11-137 15,-35 2-50-15,35-2-118 0</inkml:trace>
  <inkml:trace contextRef="#ctx0" brushRef="#br0" timeOffset="7373">4742 2528 1505 0,'0'0'281'16,"0"0"-42"-16,0 0-123 0,0 0-51 15,0 0-78-15,0 0-161 0,0 0-114 16,0 0-23-16,24 13-10 16,-24-13-65-16</inkml:trace>
  <inkml:trace contextRef="#ctx0" brushRef="#br0" timeOffset="7828">4460 2644 1341 0,'0'0'256'0,"0"0"-16"15,0 0-35-15,0 0-85 0,0 0 0 16,-15 22-32-16,15-22-13 15,-9 28-5-15,9-28-9 0,-15 28 4 16,15-28-33-16,-15 28-9 16,15-28-6-16,-24 24-14 0,24-24 5 15,-30 22-22-15,0-8 21 16,1 0-7-16,29-14 3 16,-30 22-3-16,30-22 0 0,-25 28 11 15,6-3-7-15,9-2 23 0,10-23-13 16,-5 27 17-16,5-27-1 15,0 33 20-15,0-33 2 0,-5 25 11 16,5-25-6-16,0 0 1 16,0 0 17-16,0 0-35 0,0 0-8 15,0 0-22-15,-30 19-2 0,30-19-3 16,-29 6-9-16,29-6 16 16,-34-8-21-16,34 8 13 15,-20-25-13-15,5-3 12 0,15 0-29 16,0-5-20-16,10 3-29 15,0-4-40-15,5 4-98 0,0 0-75 16,-1 4-128-16,6-2 12 0,9 4-32 16,1-1-107-16</inkml:trace>
  <inkml:trace contextRef="#ctx0" brushRef="#br0" timeOffset="8180">4805 2173 1161 0,'0'0'209'0,"0"0"-2"16,15-22-33-16,-15 22-69 16,0 0 18-16,0 0 91 0,-5 30-62 15,-10 1-41-15,1 5-51 0,-6 0-5 16,-4-5-39-16,-1-1 2 15,0-5-14-15,0-3-64 0,-4-8-46 16,4-3-78-16,1-8-23 16,24-3-12-16,-30 0 56 0,30 0 68 15,0 0 14-15,0 0 32 0,-24-31 44 16,24 31-25-16,-11-36 41 16,11 8-14-16,0 28 21 15,-4-30-10-15,4 30 2 0,0 0-30 16,0 0-8-16,0 0-29 15,-30 9-114-15,30-9-77 0,-30 21-132 16</inkml:trace>
  <inkml:trace contextRef="#ctx0" brushRef="#br0" timeOffset="8500">3914 2594 826 0,'0'0'164'0,"0"0"-14"16,0 0-38-16,0 0 37 0,0 0-24 15,0 0 2-15,0 0 11 0,0 0-19 16,9 22-7-16,-9-22-28 15,5 34 6-15,0-9 8 16,-5 0-1-16,-5-1-3 0,-5 2-6 16,-5-2-37-16,-4-2-23 15,19-22-18-15,-39 36-86 0,-6-13-124 16,6-4-156-16,4-7-53 16,10-4-24-16,25-8-85 0</inkml:trace>
  <inkml:trace contextRef="#ctx0" brushRef="#br0" timeOffset="8725">3765 2367 1393 0,'0'0'219'16,"5"30"26"-16,-5 6-46 15,-9 3-33-15,3 3-81 0,-8 0-29 16,4 2-42-16,-5-3-84 16,6-2-145-16,-6-5-154 0,5-4-8 15,-5-2-13-15,15-28-48 0</inkml:trace>
  <inkml:trace contextRef="#ctx0" brushRef="#br0" timeOffset="8953">3608 2816 1401 0,'0'0'342'15,"0"0"36"-15,-35 3-73 0,35-3-65 16,0 0-82-16,-25 31-48 16,25-31-31-16,-29 32-45 0,29-32-6 15,-34 34-16-15,-1-10-9 0,5-4-71 16,-9-3-97-16,-1-4-64 15,1-1-85-15,0-4-53 16,4-3 17-16,6-5 51 0,29 0 18 16,-35-8-99-16</inkml:trace>
  <inkml:trace contextRef="#ctx0" brushRef="#br0" timeOffset="9205">3351 2448 1122 0,'0'0'196'15,"0"0"6"-15,30 36 42 0,-15-4 26 0,5 2-15 16,-5 2-19-16,-1 2-61 16,1 2-10-16,-5-2-42 15,-1 1-28-15,-3 0-36 0,-6-3-18 16,-10-6-5-16,10-30-30 15,-25 36-38-15,-5-11-113 0,1-8-106 16,-6-3-182-16,6-9-96 16,-1-2 2-16,30-3-71 0</inkml:trace>
  <inkml:trace contextRef="#ctx0" brushRef="#br0" timeOffset="9409">3258 2738 1374 0,'0'0'299'16,"0"0"74"-16,0 0-61 15,0 0-73-15,20-19-67 0,-20 19-59 16,0 0-48-16,0 0-37 16,0 0-7-16,0 0-21 0,0 0-65 15,0 0-149-15,0 0-172 0,0 0-136 16,29-8-50-16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7:02:51.61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5974 634 869 0,'0'0'172'0,"0"0"71"15,0-22-44-15,0 22-26 16,0 0-74-16,0 0-41 0,0 0 20 16,0 0 36-1,0 0-5-15,0 0-23 0,0 0-29 16,9 28-27-16,-3-3-10 15,-1 0-2-15,-5-25-10 0,0 28-8 16,0-28 16-16,0 24-7 16,0-24-9-16,0 0 21 0,-20 26-36 15,20-26-38-15,-25 10 11 16,1-7-10-16,24-3 18 0,-30-8 5 16,30 8-23-16,-29-13 36 15,29 13 16-15,-35-18-29 0,35 18 37 16,-30-10-16-16,30 10 5 15,-29 0 12-15,29 0-4 16,0 0 49-16,0 0-43 16,-25 30 8-16,25-30-7 0,-10 31-12 15,10-31-30-15,6 30-141 16,-6-30-178-16,24 25-85 0,6-11-125 16</inkml:trace>
  <inkml:trace contextRef="#ctx0" brushRef="#br0" timeOffset="194">6013 1003 1085 0,'0'0'249'15,"0"0"28"-15,0 0-12 0,0 0-98 16,0 22-93-16,0-22-151 15,0 0-186-15,0 0-120 0,0 0-220 16</inkml:trace>
  <inkml:trace contextRef="#ctx0" brushRef="#br0" timeOffset="792">5486 660 970 0,'0'0'142'0,"0"0"26"15,29 8 8-15,-29-8-40 0,35 22-83 16,-35-22 2-16,25 31-42 15,-25-31 27-15,15 27-17 16,-15-27-23-16,0 0-49 16,0 0-72-16,0 0-15 0,-40 30-32 15,40-30 17-15,-39 12 30 16,39-12 43-16,0 0 35 0,0 0 16 16,0 0 22-16,0 0 5 15,-10-33 11-15,10 33 5 0,0 0 31 16,5-33 9-16,-5 33-20 15,0 0 17-15,0 0-5 0,0 0 3 16,0 0-18-16,0 0 6 16,0 0 44-16,0 0-1 15,0 0-5-15,0 0-3 16,19 2 31-16,-19-2-23 0,0 0-28 16,0 0 11-16,0 0-15 15,0 0 9-15,-34 14-15 0,34-14-34 16,-45 8 34-16,45-8 5 15,-39 9 6-15,39-9-9 0,0 0-22 16,0 0 105-16,0 0-15 16,-24 16 16-16,24-16-19 0,0 0 2 15,-30 36-22-15,20-5 25 16,10-31-67-16,-25 36-10 16,25-36-39-16,-29 33-64 0,29-33-131 15,-40 22-116-15,6-8-132 16,34-14-122-16,-45 5 6 15</inkml:trace>
  <inkml:trace contextRef="#ctx0" brushRef="#br0" timeOffset="1168">5210 776 957 0,'-34'-16'274'0,"34"16"-31"15,0 0-49-15,0 0-117 16,0 0-12-16,-35-12-29 0,35 12-15 16,0 0 5-16,0 0-40 15,0 0 22-15,0 0-32 0,0 0-12 16,0 0 23-16,5-33-10 15,-5 33 0-15,0 0 34 0,0 0-11 16,0 0 0-16,34-11 59 16,-34 11 30-16,0 0 27 0,0 0 4 15,25 30-9-15,-25-30-17 16,10 34-46-16,-10-34-15 16,-5 33-21-16,5-33-1 15,0 0-113-15,0 0-129 0,-49 31-158 16,19-15-102-16,-4-11 10 15</inkml:trace>
  <inkml:trace contextRef="#ctx0" brushRef="#br0" timeOffset="1394">5028 745 890 0,'0'0'312'0,"-35"12"35"0,35-12-38 16,0 0-14-16,-30 27-79 16,30-27-35-16,-24 30-77 0,24-30-39 15,-24 28-45-15,24-28-49 16,-35 23-129-16,35-23-134 0,-45 13-167 16,6-4-31-16,14-1 20 15</inkml:trace>
  <inkml:trace contextRef="#ctx0" brushRef="#br0" timeOffset="1697">4702 693 1084 0,'0'0'350'15,"0"0"20"-15,0 0-14 0,0 0-57 16,0 0-64-16,0 0-33 16,-34 31-63-16,9-4-61 15,25-27-31-15,-44 36-40 0,4-9-2 16,6-4-98-16,-5-4-120 15,39-19-171-15,-40 17-180 0,40-17-52 16,-39 5-25-16</inkml:trace>
  <inkml:trace contextRef="#ctx0" brushRef="#br0" timeOffset="1910">4574 441 1513 0,'0'0'369'15,"0"0"-28"-15,0 0-110 16,30-26-124-16,-30 26-48 0,0 0-69 16,35 3-93-16,-35-3-166 15,0 0-115-15,0 0-137 0,0 0-19 16</inkml:trace>
  <inkml:trace contextRef="#ctx0" brushRef="#br0" timeOffset="2353">4372 560 858 0,'0'0'187'0,"0"0"36"15,0 0-21-15,0 0-37 0,25 36-66 16,-25-36-24-16,0 0-40 16,0 0 5-16,0 0-43 15,0 0 0-15,0 0-63 0,0 0-46 16,0 0 9-16,0 0-42 0,0 0 35 16,-40 2-8-16,40-2-1 15,0 0 72-15,0 0 20 16,0 0 6-16,25-33 26 15,-25 33 45-15,0 0 77 0,0 0 43 16,0 0-16-16,0 0-5 16,0 0 3-16,0 0-45 0,-5 33 9 15,5-33-64-15,0 0 0 16,-39 34-43-16,9-15 3 0,30-19 4 16,-39 11-26-16,39-11 22 15,0 0-4-15,-35-5-16 0,35 5 39 16,0 0-27-16,-20-33 0 15,10 2-11-15,10-5 11 16,6-3-50-16,3-2-39 0,-3 5-68 16,-6 36-76-16,14-42-148 15,-14 42-58-15</inkml:trace>
  <inkml:trace contextRef="#ctx0" brushRef="#br0" timeOffset="2764">4022 421 970 0,'0'0'300'0,"0"0"-16"16,0 0-60-16,0 0-6 16,0 0-29-16,0 0 4 15,0 0-28-15,0 0-19 0,5 39-25 16,10-1-6-16,0 1-11 15,0 3-41-15,0 3-3 0,-6-4-16 16,1 0 11-16,-5-5-19 16,-10 3-4-16,0-6-19 0,-15-5 11 15,20-28-21-15,-39 34 5 16,-6-15-11-16,1-13 7 16,-5-6 4-16,0-9-12 0,-6-7 12 15,16-12-19-15,-10-6 11 16,10-4 19-16,-1-6-8 0,5-7 7 15,16-1-15-15,4 5 11 16,5-1-18-16,10 7 8 0,0 41-4 16,10-44-48-16,-10 44-73 15,0 0-66-15,49-31-121 16,-10 15-144-16,-39 16-98 16,50 0 38-16,-50 0 66 0,40 13 88 15</inkml:trace>
  <inkml:trace contextRef="#ctx0" brushRef="#br0" timeOffset="2902">3761 454 923 0,'0'0'352'0,"0"0"-51"0,0 0-14 16,5 36 16-16,-5-36-41 15,0 0-15-15,0 0-63 0,0 0-81 16,0 0-45-16,0 0-64 16,34 34-102-16,-34-34-160 0,0 0-359 15,0 0-264-15</inkml:trace>
  <inkml:trace contextRef="#ctx0" brushRef="#br0" timeOffset="3453">3140 315 1379 0,'0'0'272'0,"0"0"28"0,0 0-138 16,0 0-57-16,0 0-62 16,0 0-16-16,0 0-27 15,0 0 19-15,0 0-34 0,-34 31 38 16,34-31 7-16,-10 39-9 15,10-39-4-15,25 36-9 0,-25-36-5 16,44 36-3-16,-5-16 4 16,-5-4-32-16,-34-16 18 0,35 11-4 15,-35-11 24-15,0 0-5 16,0 0-2-16,0 0-13 0,0 0 14 16,0 0 25-16,0 0-6 15,-39 0 24-15,4 0 1 16,-9 0 37-16,4 0-15 15,-4-3 12-15,4 3-3 0,5-3 25 16,35 3-16-16,-44-8 1 16,44 8-32-16,0 0-7 0,0 0-22 15,-29-33-7-15,29 33-10 16,-21-47-5-16,17 6-6 16,-1-2 0-16,10 2-8 0,-5 2 12 15,4 3-19-15,-4 5-9 16,0 31-45-16,-4-30-53 0,4 30-63 15,0 0-74-15,-35-16-131 16,35 16-219-16,-44 10-58 0</inkml:trace>
  <inkml:trace contextRef="#ctx0" brushRef="#br0" timeOffset="4253">2607 498 1102 0,'0'0'297'0,"0"0"-8"16,0 0-59-16,0 0-73 16,0 0-65-16,40 20-17 0,-40-20-24 15,0 0-21-15,0 0 12 16,0 0-42-16,0 0 24 0,0 0-54 15,-10 33-6-15,10-33-47 16,0 0-11-16,0 0-25 16,0 0 24-16,-45 3-1 0,45-3-8 15,0 0 33-15,-10-41-37 16,10 41 68-16,20-45 25 0,-20 45-15 16,0 0 37-16,39-27 35 15,-39 27 87-15,40 0 1 16,-40 0 48-16,0 0-52 15,0 0-2-15,20 38-34 0,-20-38-11 16,0 36-21-16,0-36-3 16,-30 36-29-16,30-36-1 0,-39 22-22 15,-1-8 10-15,5-5-17 16,35-9 10-16,-44-3-12 0,44 3-4 16,-39-17-21-16,39 17 7 15,-34-33-11-15,13-9-1 16,12-2-46-16,4-6 17 0,5 0 4 15,5 3 38-15,-5 8 9 16,9 1 0-16,-9 12 24 16,0 26 6-16,0 0 24 0,0-28-19 15,0 28 12-15,0 0 32 16,0 0-3-16,0 0 6 16,0 0 2-16,0 0 13 0,0 51 1 15,0-10 23-15,6 1-27 16,-6-1-5-16,9 4 3 0,1-3-17 15,0-1-37-15,0 1 9 16,-5-6-20-16,0 0 13 0,-5-3-19 16,0-33 13-16,-20 41-20 15,20-41 8-15,-44 39-4 0,5-8-2 16,-1-14-6-16,-4-1-21 16,-1-11 3-16,1-2-5 15,0-8 19-15,9-6-5 16,35 11 13-16,-45-33 0 0,16-3-16 15,14-9 7-15,5-5-3 16,16 3-1-16,8 0 13 0,1 2-37 16,4 9-14-16,6 3-50 15,-25 33-84-15,0 0-125 16,0 0-156-16,0 0-55 0,0 0 43 16</inkml:trace>
  <inkml:trace contextRef="#ctx0" brushRef="#br0" timeOffset="4929">1784 424 809 0,'-10'-39'240'0,"10"39"27"0,0 0-25 16,0 0 19-16,0 0-59 15,45 0-65-15,-45 0-42 16,44 17-26-16,-44-17-22 16,0 0-32-16,25 41 13 0,-25-41-7 15,-6 42-27-15,6-42-11 16,0 0-64-16,-44 33 7 0,0-14-25 16,44-19 18-16,-40 6 0 15,40-6 21-15,0 0-16 0,0 0 51 16,-34-47-67-16,24 5 11 15,5 1 10-15,5 2 47 16,0 39 13-16,10-45 20 0,-10 45 6 16,0 0-20-16,0 0 36 15,0 0-2-15,0 0 74 16,0 0-50-16,0 0 21 0,0 0-23 16,0 0 3-16,-49 34-12 15,49-34 0-15,-40 42 14 16,40-42-2-16,-24 44 21 0,24-44 14 15,-5 38-45-15,5-38 3 16,0 0-41-16,0 0 13 0,49 39-24 16,-10-22 12-16,-39-17 1 15,0 0-12-15,44 14 15 0,-44-14-17 16,0 0 45-16,0 0-23 16,0 0 7-16,0 0-5 0,0 0-12 15,-48 16 1 1,8-10-3-16,5 0-7 0,35-6 8 15,-44-12-1-15,44 12 17 16,-44-22 8-16,19-11-21 0,10-6-13 16,11 1 17-16,-2-4-17 15,12 0-4-15,-2-5 9 0,6 6-5 16,5 2 8-16,-5 3-26 16,-10 36-14-16,15-33-79 15,-15 33-72-15,0 0-84 0,0 0-41 16,0 0-72-16,0 0-17 15,0 0-16-15</inkml:trace>
  <inkml:trace contextRef="#ctx0" brushRef="#br0" timeOffset="5337">1291 446 809 0,'0'0'124'16,"0"0"16"-16,0 0-11 16,0 0 33-16,0 0-49 15,0 0 7-15,0 0-32 16,-49 28-23-16,49-28-39 0,-50 27 31 16,16-4 1-16,34-23 34 15,-35 36 30-15,35-36-10 0,-29 46-53 16,14-7 46-16,10-6-16 15,0 1-5-15,5-34-50 16,5 39 22-16,-5-39-14 0,0 39 20 16,0-39-26-16,-10 33-10 15,10-33-21-15,-34 19 11 0,34-19-23 16,-49 6 17-16,9-12-10 16,40 6-8-16,-44-28 1 0,19-5 2 15,15-6-10-15,5-5-5 16,16-3 14-16,3 5-21 15,5 1-11-15,11 5-70 16,-30 36-79-16,39-36-190 0,-39 36-135 16,50-28-66-16</inkml:trace>
  <inkml:trace contextRef="#ctx0" brushRef="#br0" timeOffset="6217">724 449 1023 0,'-39'-25'132'15,"39"25"-1"-15,0 0-47 0,0 0-84 16,-20-42 41-16,20 42-31 15,0-41-25-15,0 41 33 0,25-45-33 16,0 12 5-16,-25 33-35 16,39-28 35-16,-5 11 4 0,1 6-6 15,-35 11 18 1,39-8-26-16,-39 8 14 0,39-5-13 16,-39 5-8-16,35 3 33 15,-35-3 3-15,0 0-1 0,0 0 19 16,0 0-11-16,0 0 33 15,0 0-37-15,-10 41 39 0,10-41 34 16,-29 39-15-16,29-39 54 16,-54 36-27-16,10-6-55 15,-1-10 12-15,6-4-41 0,-6-5 9 16,1 1-39-16,4-9 36 16,1-1-54-16,0-7 6 0,39 5-15 15,-50-12 33-15,50 12-18 16,-44-13 5-16,44 13 7 15,-40-20-4-15,40 20 21 16,0 0-13-16,-49-6 9 0,49 6-10 16,0 0 27-16,0 0 7 15,-39 23 15-15,39-23 11 0,0 0 14 16,0 0 7-16,0 0-12 16,-10 41 14-16,10-41-9 0,0 0-8 15,0 0-41-15,40 34 7 16,-40-34-25-16,0 0 21 0,44 28-20 15,-44-28 15-15,0 0-9 16,0 0 19-16,0 0 5 16,0 0-35-16,0 0 27 15,0 38-19-15,0-38 23 0,0 0-36 16,-50 28 26-16,6-11-19 16,4-9 9-16,40-8-40 0,-48-3 21 15,48 3-10-15,-45-11 13 16,45 11-6-16,0 0 1 15,0 0 16-15,0 0-33 0,0 0 53 16,0 0-24-16,0 0 21 16,39-22-16-16,-39 22 6 0,45-3 17 15,-45 3 36-15,0 0 13 16,0 0 49-16,24 41 13 16,-24-41 29-16,0 48-58 15,-15-12-16-15,15-36-51 0,-39 42 1 16,0-12-35-16,4-5 8 15,1-6-62-15,-1-5-49 0,35-14-98 16,-44 9-76-16,44-9-209 16,0 0-70-16,0 0-33 0</inkml:trace>
  <inkml:trace contextRef="#ctx0" brushRef="#br0" timeOffset="6382">719 793 1902 0,'0'0'353'16,"45"3"-5"-16,-45-3-51 16,0 0-135-16,0 0-72 0,0 0-62 15,0 0-68-15,0 0-127 16,0 0-156-16,0 0-241 16,0 0-152-16</inkml:trace>
  <inkml:trace contextRef="#ctx0" brushRef="#br0" timeOffset="6597">197 30 1602 0,'44'-14'358'0,"6"9"-28"0,4-1-108 15,0 3-104-15,-5 0-64 16,-9 3-82-16,-5 0-170 16,-35 0-249-16,39 6-173 0,-39-6-26 15</inkml:trace>
  <inkml:trace contextRef="#ctx0" brushRef="#br0" timeOffset="6783">310 748 2237 0,'6'36'386'0,"-6"-36"-80"16,0 0-81-16,0 0-112 0,0 0-48 16,0 0-109-16,0 0-141 15,0 0-324-15,0 0-412 16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7:02:59.48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6300 954 1064 0,'0'0'198'0,"0"0"60"16,0 0-83-16,-24 13-72 15,24-13-94-15,0 0-151 0,0 0-228 16,0 0-146-16</inkml:trace>
  <inkml:trace contextRef="#ctx0" brushRef="#br0" timeOffset="-173">6434 413 563 0,'0'0'111'16,"0"0"-5"-16,14 36 15 16,-3-9-24-16,-11-27-49 0,9 34 8 15,-9-4 2-15,0-30-23 16,-9 31-35-16,9-31 13 0,0 0 11 15,0 0-60-15,0 0-10 16,-25 17 8-16,25-17 14 16,0 0-13-16,-40-9 37 0,40 9 0 15,0 0 0-15,-25-24 10 16,25 24 37-16,-29-12 21 16,29 12 32-16,-34 3 13 15,34-3-4-15,-40 22-25 0,40-22-26 16,-25 31-37-16,25-31-21 15,-29 30-16-15,29-30-83 0,-10 31-191 16,10-31-113-16</inkml:trace>
  <inkml:trace contextRef="#ctx0" brushRef="#br0" timeOffset="807">5931 368 743 0,'0'0'138'16,"0"0"43"-16,0 0-47 0,0 0-48 15,0 0 14-15,0 0-13 16,0 0-48-16,0 0 13 16,0 0 2-16,0 0 25 15,0 36-18-15,0-36-22 0,0 0-24 16,-30 36 9-16,30-36-18 15,-44 31 5-15,4-9-16 0,40-22 12 16,-44 17-14-16,44-17-6 16,-39 17 20-16,39-17-5 0,0 0-7 15,0 0 5-15,0 0-8 16,0 0 15-16,0 0-39 0,0 0 39 16,0 0-23-16,5 33 20 15,-5-33-4-15,0 0-8 16,0 0 8-16,0 0-12 15,0 0 46-15,0 0-48 0,0 0 45 16,0 36-31-16,0-36 24 16,0 0-47-16,0 0 40 0,0 0-14 15,0 0 8-15,0 0-11 16,-35 31-3-16,35-31 3 16,0 0-7-16,0 0-3 0,0 0-11 15,0 0-21-15,0 0-7 16,0 0 41-16,0 0-6 15,0 0-6-15,0 0 2 0,0 0 0 16,-39-26 18-16,39 26-38 16,0 0 53-16,0 0-39 15,0 0 46-15,-40-25-40 0,40 25 66 16,0 0 5-16,-39 0 12 16,39 0-14-16,0 0 53 0,-40 17-22 15,11-3 34-15,29-14-15 16,-55 20-15-16,16-7-13 0,0-2-1 15,-6 1-31-15,-4-4 17 16,0 0-31-16,-6-8 2 0,1 0-22 16,0 0 7-16,-5-8-8 15,5 2-6-15,-1-8 4 16,-4 3-14-16,15-5-8 16,-1-4-26-16,6 1-2 0,5-1-41 15,34 20-43-15,-45-28-100 16,45 28-80-16,0 0-167 0,-29-36-44 15</inkml:trace>
  <inkml:trace contextRef="#ctx0" brushRef="#br0" timeOffset="995">4708 385 1189 0,'0'0'240'0,"50"-2"21"16,-1-1-10-16,6 3-99 16,-1-3-59-16,0 3-69 0,0 0-136 15,-9 0-171-15,-16-3-180 16,-29 3-122-16</inkml:trace>
  <inkml:trace contextRef="#ctx0" brushRef="#br0" timeOffset="1779">4240 385 1029 0,'0'0'215'15,"0"0"11"-15,0 0 32 16,15 42-62-16,-15-42-22 0,20 44-86 16,-20-44-29-16,19 45-27 15,-19-45-14-15,10 39 6 0,-10-39-24 16,0 0 29 0,-15 38-40-16,15-38-5 0,0 0-29 15,0 0-16-15,-44 25-20 16,44-25-24-16,0 0-14 0,0 0 1 15,0 0-15-15,0 0-55 16,-15-50 31-16,10 11 26 0,5 39 75 16,5-44 53-16,-5 44 15 15,10-39 18-15,-10 39 3 16,0 0 19-16,0 0 96 0,0 0 2 16,0 0-53-16,-54 11 8 15,54-11-27-15,0 0-2 16,-49 44-24-16,49-44 4 0,-30 42 14 15,30-42 1-15,0 42-35 16,0-42-12-16,0 0-31 16,40 30 23-16,-1-13-26 0,-39-17 3 15,44 5 1-15,-44-5 10 16,45 3-4-16,-45-3 3 0,0 0-11 16,0 0 27-16,0 0-24 15,0 0 22-15,0 0-36 0,0 0 34 16,-50 5-28-16,50-5 29 15,-59 3-37-15,5-6 34 16,14 1-13-16,40 2 3 0,-49-19-10 16,49 19 7-16,0 0-19 15,0 0 4-15,-49-39-19 16,49 39 34-16,-25-39-29 0,25 39 25 16,0 0-4-16,0-36 11 15,0 36-20-15,0 0 26 16,0 0 38-16,0 0 29 0,0 0 34 15,0 0 33-15,0 0-12 16,0 0-17-16,0 0-5 0,5 47-30 16,-5-47-34-16,-15 44-16 15,15-44-16-15,-30 39-37 0,30-39-75 16,0 0-110-16,-48 28-95 16,48-28-197-16,-40 16-45 15,40-16 39-15</inkml:trace>
  <inkml:trace contextRef="#ctx0" brushRef="#br0" timeOffset="2203">3727 596 851 0,'0'0'195'0,"0"0"46"0,0 0-101 15,0 0-29-15,0 0-77 16,0 0 21-16,-54-36-51 0,54 36 42 16,0 0-38-16,-44-28 11 15,44 28-15-15,0 0-7 16,0 0-31-16,0 0 2 0,-5-41-8 16,5 41-11-16,0 0 12 15,0 0 26-15,54-26-6 0,-54 26 27 16,39-5 21-16,-39 5 62 15,0 0 50-15,0 0 15 16,0 0 6-16,0 41-8 16,0-41-36-16,-34 39-15 0,-6-14-43 15,-4-5-13-15,-5-6-27 16,-6-6-4-16,-4-6-16 0,1-4 13 16,-7-1-13-16,11 0 2 15,0-7-2-15,9 1-26 0,45 9-25 16,-44-17-57-16,44 17-62 15,0 0-152-15,0 0-119 0,-25-38 13 16,25 38-52-16</inkml:trace>
  <inkml:trace contextRef="#ctx0" brushRef="#br0" timeOffset="2435">3451 230 1076 0,'0'0'245'0,"0"0"34"16,35 14-19-16,-35-14 13 15,0 0-61-15,0 0-49 0,34 5-86 16,-34-5-15-16,0 0-24 16,0 0-32-16,0 0 6 0,35-3-37 15,-35 3-75-15,0 0-110 16,0 0-169-16,0 0-168 15,0 0-79-15</inkml:trace>
  <inkml:trace contextRef="#ctx0" brushRef="#br0" timeOffset="3883">2519 388 580 0,'0'0'121'0,"0"0"39"16,0 0 5-16,0 0-17 0,0 0-35 16,0 0 15-16,0 0-14 15,40 31-19-15,-40-31-6 16,0 0-5-16,0 0-2 0,49 52 3 15,-49-52-26 1,0 0-30-16,49 39-10 0,-49-39-3 16,0 0-8-16,0 0-29 15,45 22-28-15,-45-22-74 0,0 0 11 16,0 0-37-16,0 0 32 16,44-28 30-16,-44 28 26 15,0 0 26-15,20-41 5 0,-20 41 50 16,0 0 44-16,0 0 65 15,0 0 11-15,0 0 13 16,-55-3-50-16,55 3-1 0,-54 22-23 16,54-22 10-16,-59 34-26 15,59-34-3-15,-54 36-40 0,54-36 9 16,-59 30-26 0,59-30 13-16,-44 19 2 0,44-19-23 15,0 0-2-15,-45 8-1 16,45-8-16-16,0 0-11 0,0 0-33 15,0 0 2-15,0 0-32 16,-30-44 19-16,30 44 64 16,-10-44-19-16,10 44 51 0,0 0-42 15,0 0 35-15,0 0 7 16,0 0-7-16,0 0-29 0,0 0 15 16,0 0 44-16,0 0-15 15,0 0 10-15,0 0-30 16,0 0-5-16,0 0 25 15,0 0-19-15,0 0 29 16,-48-17 9-16,48 17-26 0,0 0 16 16,0 0-8-16,-45 20 14 15,45-20-2-15,0 0-5 0,0 0 14 16,0 0-19-16,-49 39 12 16,49-39-26-16,0 0 9 15,0 0-23-15,0 0 18 0,-44 33-18 16,44-33 5-16,0 0 8 15,0 0-22-15,0 0 22 0,0 0-36 16,0 0 38 0,0 0-8-16,0 0 28 0,0 0-30 15,0 0 27-15,0 0-32 16,0 0 17-16,0 0-23 16,0 0 20-16,0 0-19 0,0 0 14 15,0 0-13-15,39 28 1 16,-39-28-24-16,0 0-24 0,0 0 22 15,0 0-3-15,0 0-3 16,0 0 8-16,0 0 13 16,0 0 3-16,0 0 2 0,0 0-14 15,0 0 23-15,0 0-8 16,-45-23 17-16,45 23 29 16,0 0-6-16,-49 14 30 15,49-14-20-15,-44 25 6 0,44-25 18 16,-39 42 16-16,39-42-26 15,-55 50 7-15,6-14-48 16,9-3 16-16,-4-6-27 0,10-1 3 16,34-26-71-16,-60 25-53 15,16-9-113-15,44-16-84 0,-44 5-190 16,44-5-43-16,0 0 27 16</inkml:trace>
  <inkml:trace contextRef="#ctx0" brushRef="#br0" timeOffset="4099">2135 224 787 0,'39'-14'135'0,"-4"6"-3"0,9 0-15 15,-4 5-51-15,4 0-27 16,-4 3-95-16,-40 0-67 16,44 0-114-16,-44 0-114 15</inkml:trace>
  <inkml:trace contextRef="#ctx0" brushRef="#br0" timeOffset="4507">1770 344 709 0,'0'0'180'16,"0"0"30"-16,0 0-63 15,0 0-75-15,0 0-34 0,0 49 10 16,0-49-25-16,0 0-14 16,0 0 7-16,0 0 2 0,10 42-11 15,-10-42-5-15,0 0 10 16,0 0 41-16,0 0-42 16,0 0 42-16,0 0-22 0,0 0 34 15,0 0 13-15,0 0 42 16,-64 38-4-16,14-7 18 15,6 0-22-15,0-1-17 16,4-2-45-16,1 0-6 0,39-28-41 16,-54 36 18-16,9-14-75 15,45-22-100-15,-54 25-136 16,54-25-139-16,-50 11-50 0,50-11 3 16</inkml:trace>
  <inkml:trace contextRef="#ctx0" brushRef="#br0" timeOffset="4783">2140 0 742 0,'0'0'137'16,"0"0"-12"-16,0 0 65 16,0 0 24-16,0 0-71 0,0 0 3 15,0 0-84-15,-30 36-23 16,-9-3-39-16,0-2 21 16,-11-1-132-16,-4-2-123 15,-1 2-134-15,-8 1-49 16</inkml:trace>
  <inkml:trace contextRef="#ctx0" brushRef="#br0" timeOffset="4999">1459 355 1754 0,'0'0'326'0,"0"0"-64"16,0 0-74-16,0 0-110 16,0 0-28-16,0 0-101 15,0 0-134-15,0 0-268 0,0 0-140 16,0 0-52-16</inkml:trace>
  <inkml:trace contextRef="#ctx0" brushRef="#br0" timeOffset="5455">1188 465 1003 0,'0'0'154'15,"0"0"54"-15,0 0-98 16,0 0 8-16,0 0-61 0,0 0-27 15,0 0-44-15,0 0 6 16,0 0-34-16,0 0-33 16,0 0-51-16,0 0 31 0,0 0 31 15,0 0 0-15,0 0 61 16,0 0-2-16,0 0 38 16,0 0 28-16,0 0 40 15,0 0 37-15,0 0 13 0,0 0 3 16,0 0 2-16,-44 48 19 15,44-48-43-15,-34 60-5 0,9-15-25 16,5-9-16-16,20-36-21 16,-24 42-15-16,24-42-24 15,0 0 11-15,0 0-32 0,0 0 10 16,-40 30-15-16,40-30 5 16,0 0-16-16,0 0 17 15,0 0-19-15,0 0 17 16,-20-50-21-16,15 6-21 0,10 5-43 15,-5 39-75-15,6-44-119 16,-6 44-214-16,9-39-136 16</inkml:trace>
  <inkml:trace contextRef="#ctx0" brushRef="#br0" timeOffset="5895">878 299 1466 0,'0'0'303'0,"0"0"1"0,0 0-50 16,0 0-19-16,-35 50-54 16,16-6-49-16,19-44-44 15,-21 53-49-15,2-8-19 0,19-45 10 16,-50 46-37-16,50-46 7 15,-63 45-40-15,9-18-21 16,9-7-34-16,45-20-1 0,-54 6-2 16,54-6 3-16,-45-14-11 15,45 14 19-15,0 0 9 16,-19-45 37-16,19 45-1 16,0 0 39-16,25-41-10 0,-25 41 44 15,0 0 18-15,0 0 58 16,48-3-8-16,-48 3 2 0,0 0-24 15,0 0-5-15,30 53-22 16,-30-53-10-16,5 50-17 16,-5-50-10-16,-10 38-21 0,10-38-68 15,0 0-91-15,-49 28-108 16,49-28-122-16,-54 11-88 16,54-11 14-16,-45-8 41 15</inkml:trace>
  <inkml:trace contextRef="#ctx0" brushRef="#br0" timeOffset="6136">617 169 1415 0,'0'0'263'0,"0"0"35"16,9-31-60-16,-9 31-45 15,0 0-82-15,45-13-44 16,-11 13-43-16,-34 0 10 16,40 19-34-16,-40-19 3 0,0 0-61 15,19 41-77-15,-19-41-129 16,-9 51-142-16,9-51-131 16,-40 47-16-16</inkml:trace>
  <inkml:trace contextRef="#ctx0" brushRef="#br0" timeOffset="6530">286 401 897 0,'0'0'226'0,"0"0"49"15,0 0-30 1,0 0-46-16,0 0-70 0,20 51-42 15,-20-51-37-15,5 47-30 16,-5-47-28-16,0 0 50 0,-20 47-62 16,20-47-32-16,0 0-27 15,0 0 21-15,0 0-85 16,0 0 74-16,0 0-7 0,0 0 34 16,0 0-12-16,0 0 42 15,-34-42-3-15,34 42 30 16,-15-39-18-16,15 39 42 15,0 0-16-15,0 0 95 0,0 0-4 16,0 0 20-16,0 0-30 16,0 0 19-16,0 0-39 15,-45 48-28-15,45-48-3 0,-44 44-32 16,44-44-21-16,-54 42-114 16,54-42-130-16,-49 25-202 0,49-25-68 15,-50 13 15-15</inkml:trace>
  <inkml:trace contextRef="#ctx0" brushRef="#br0" timeOffset="6716">138 277 1591 0,'0'0'237'0,"0"0"-65"0,0 0-55 15,0 0-84-15,0 0-99 16,0 0-235-16,0 0-136 0,0 0-80 16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7:03:07.24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2666 613 687 0,'0'0'126'0,"0"0"-8"16,0 0-56-16,0 0-41 15,0 0 12-15,0 0-14 16,0 0-29-16,0 0 27 16,-29-15-6-16,29 15-29 0,0 0 32 15,0 0-50-15,0 0 4 16,-6-27 16-16,6 27 12 0,0 0 6 16,30-17-10-16,-30 17 19 15,34 3 17-15,-34-3 38 16,35 14 63-16,-35-14 21 0,10 33 5 15,-15-3-19-15,-15-2-16 16,0 3-35-16,-4-3-29 0,-6-1-14 16,-4-5-24-16,-1-2-2 15,1-4-27-15,4-4-121 16,0-4-152-16,1-5-118 16,29-3-35-16</inkml:trace>
  <inkml:trace contextRef="#ctx0" brushRef="#br0" timeOffset="1168">2247 263 425 0,'0'0'132'0,"0"0"-1"16,0 0-15-16,0 0-33 15,0 0-6-15,0 0 32 0,0 0 15 16,0 0-23-16,-5 31-2 15,5 2-30-15,5 1 25 0,5 2-40 16,0 0 37 0,0 0-47-16,9 0 5 0,-9-3-12 15,-10-33-29-15,15 36 27 16,-15-36-20-16,0 0 9 0,0 0 1 16,0 0-44-16,0 0-44 15,0 0-54-15,-44 19 18 0,9-14-54 16,35-5 20-16,-40-19 35 15,40 19 0-15,-29-36 8 16,29 36 31-16,-15-41 26 0,15 41 27 16,-10-36 19-16,10 36 13 15,0 0-1-15,0 0-9 0,0 0 58 16,0 0 8-16,0 0 7 16,0 0 10-16,0 0-37 15,0 0-23-15,20 30-15 16,-20-30 36-16,0 0-17 0,5 39 28 15,-5-39-47-15,0 0-5 16,0 0-25-16,0 0-1 0,-49 27-38 16,49-27-2-16,-39 4-28 15,39-4 57-15,-40-12-47 0,40 12 27 16,-35-30-5-16,16-4-38 16,4-2-9-16,5 0 55 15,10 0 6-15,0 4 19 16,0 32-7-16,-10-34 33 0,10 34-16 15,0 0 12-15,0-33-53 16,0 33 52-16,0 0 0 0,0 0 32 16,0 0 16-16,0 0-10 15,0 39 12-15,0-3-32 16,10 0 32-16,-10-36-11 0,10 49 2 16,-5-10 9-16,-5-39-46 15,0 42 34-15,0-42-46 0,0 0 23 16,-25 38-19-16,25-38 9 15,0 0-35-15,-39 20-27 0,39-20-70 16,-45 0 25-16,45 0-14 16,-49-11 14-16,10-3 18 15,39 14 25-15,-35-25 37 16,35 25 11-16,0 0-17 0,-39-30 20 16,39 30 8-16,0 0 49 15,0 0-33-15,0 0-11 0,0 0 5 16,0 0-1-16,0 0-30 15,0 0 26-15,0 0-5 16,0 0 43-16,49 5 49 0,-49-5-28 16,40 31 6-16,-40-31 19 15,49 47-4-15,-49-47-7 0,39 49-50 16,-14-13-4-16,-25-36-10 16,14 36 19-16,-14-36-13 15,6 36 46-15,-6-36-23 16,-20 34 4-16,20-34-44 0,-55 28-1 15,7-12-13-15,-7-7 14 16,-4-6-9-16,0-6-1 0,0 0-13 16,-6-9 21-16,7-1-10 15,8-6 2-15,6-1-22 0,10-8 24 16,34 28-36-16,-35-49 21 16,20 4-51-16,10 7 30 0,10-2-17 15,10 10-93 1,-15 30-134-16,39-42-86 0,-4 12-55 15</inkml:trace>
  <inkml:trace contextRef="#ctx0" brushRef="#br0" timeOffset="1361">1902 842 976 0,'45'0'108'16,"-1"-2"-40"-16,-5-1-61 15,6 0-31-15,-6-2-97 16,-5-10-154-16</inkml:trace>
  <inkml:trace contextRef="#ctx0" brushRef="#br0" timeOffset="1725">2715 0 615 0,'0'0'206'15,"0"0"14"-15,0 0-12 16,-44 28-11-16,-5-4-39 15,-5-1-55-15,-6 2-40 0,1-3-35 16,0 0 9-16,-5 0-25 16,-5-5-105-16,10 2-116 0,-10-5-121 15,4 0-101-15</inkml:trace>
  <inkml:trace contextRef="#ctx0" brushRef="#br0" timeOffset="2101">1464 233 709 0,'0'0'156'0,"0"0"-7"0,0 0-1 16,0 0-40-16,34 30-38 16,-34-30-5-16,39 17-54 0,-39-17-2 15,40 6-4-15,-40-6-5 16,0 0 17-16,0 0 11 16,0 0-3-16,0 0-9 15,0 0 2-15,15-36 16 0,-15 36 11 16,0 0-12-16,0 0 19 15,-30-31 6-15,30 31-8 0,-44-13-31 16,9 7 11-16,35 6-30 16,-40 2-16-16,40-2-125 0,0 0-173 15,0 0-78-15</inkml:trace>
  <inkml:trace contextRef="#ctx0" brushRef="#br0" timeOffset="3448">941 305 610 0,'0'0'115'0,"0"0"20"15,0 0 12-15,40 9 13 16,-40-9-22-16,39 19-3 15,-39-19 15-15,40 30-66 0,-6-5-16 16,-34-25-49-16,29 28 2 16,-29-28-8-16,0 0-13 0,0 0 22 15,15 33-26-15,-15-33-26 16,0 0-42-16,-39 22-33 16,9-11 31-16,30-11-31 0,-49 0 3 15,49 0 11-15,-35-8 3 16,35 8 19-16,0 0 4 15,-24-36 20-15,24 36 11 16,5-44 22-16,0 13 9 0,-5 31 3 16,20-33 38-16,-20 33 14 15,0 0 33-15,0 0-8 0,0 0-15 16,0 0-37-16,0 0-16 16,0 0-4-16,0 0 16 15,0 0 27-15,-40 5 42 0,5 6-17 16,35-11 44-16,-39 31-31 15,39-31 13-15,-24 36-24 16,24-36-12-16,-6 33-5 0,6-33-58 16,0 0 22-16,45 33-12 15,-6-10-2-15,1-12-3 16,4-3-14-16,-14-5 22 0,-30-3-24 16,30 0 29-16,-30 0-11 15,0 0-41-15,0 0 44 16,0 0-21-16,0 0 16 0,-40-14-3 15,-4 11-21-15,-1-5 33 16,-9 3-32-16,5-1-16 0,-6 0-3 16,11 3 22-16,5-5-22 15,39 8-12-15,-50-11-6 16,50 11-26-16,0 0-49 16,-39-27 35-16,39 27-12 0,0 0 42 15,-20-42 20-15,20 42 45 16,0 0-15-16,0 0 15 15,0 0-11-15,0 0 22 0,0 0 3 16,0 0 48-16,0 0 5 16,0 0-18-16,0 0 64 0,0 0-37 15,0 0 24-15,0 0-22 16,30 39-33-16,-30-39 7 0,0 0-26 16,29 39 16-16,-29-39 13 15,0 0-7-15,0 0 3 16,6 41-18-16,-6-41-17 15,0 0 0-15,-45 28-11 0,45-28-9 16,-59 11 7-16,14-6-17 16,45-5 5-16,-54 0-34 15,20-5-14-15,34 5 5 0,0 0-33 16,0 0 62-16,-45-28-26 16,45 28 24-16,0 0 5 0,0 0-30 15,0 0 53-15,0 0-8 16,0 0-2-16,0 0 4 15,45-31-13-15,-45 31 48 0,39-2-8 16,-39 2 50-16,39 8-12 16,-39-8 10-16,0 0 17 15,0 0-24-15,0 0 53 16,30 42-13-16,-30-42-28 0,0 0-6 16,-9 41-47-16,9-41-1 15,0 0-12-15,-45 28-5 0,45-28-10 16,-49 17-87-16,49-17-28 15,-50 2-51-15,50-2-168 16,-44-5-154-16,44 5-53 0</inkml:trace>
  <inkml:trace contextRef="#ctx0" brushRef="#br0" timeOffset="3700">498 166 1027 0,'0'0'245'0,"0"0"38"16,0 0-83-16,0 0-12 15,0 0-83-15,0 0-58 0,0 0-5 16,0 0-42-1,0 0-26-15,0 0-113 0,0 0-172 16,0 0-110-16,0 0-26 16</inkml:trace>
  <inkml:trace contextRef="#ctx0" brushRef="#br0" timeOffset="4005">232 416 1134 0,'0'0'264'16,"0"0"-29"-16,29 44-12 15,-29-44-30-15,0 0 12 0,0 0-35 16,10 42-29-16,-10-42-27 15,0 0-41-15,-24 41-21 0,24-41-32 16,0 0-3-16,-55 36-24 16,16-13-4-16,39-23-73 15,-50 19-31-15,50-19-53 16,-54 13-46-16,54-13-119 0,-49 0-114 16,49 0-35-16</inkml:trace>
  <inkml:trace contextRef="#ctx0" brushRef="#br0" timeOffset="4313">54 294 600 0,'0'0'239'15,"0"0"96"-15,0 0-20 0,0 0-29 16,0 0-73-1,0 0-60-15,0 0-41 0,0 0-43 16,0 0-11-16,0 0-24 16,0 0-5-16,0 0-16 0,0 0-13 15,0 0-10-15,34 25-31 16,-34-25-2-16,0 0-2 0,0 0 3 16,0 0 45-16,0 0-17 15,0 0-6-15,21-33 26 16,-21 33-51-16,0 0-27 0,0 0-86 15,0 0-259-15,0 0-179 16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7:03:42.12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4299 11 1460 0,'40'-11'212'0,"-40"11"24"15,0 0-105-15,0 0-48 16,0 0-57-16,0 0-103 16,0 0-264-16,0 0-252 0</inkml:trace>
  <inkml:trace contextRef="#ctx0" brushRef="#br0" timeOffset="-829">5063 402 400 0,'0'0'86'16,"0"0"1"-16,0 0-12 15,0 0-1-15,0 0 22 16,0 0 22-16,0 0-8 0,0 0 28 16,0 0 12-16,0 0-40 15,39-16-12-15,-39 16 16 16,45 2-63-16,-6 4 39 16,-39-6-50-16,44 16 25 0,-44-16-44 15,49 23 1-15,-49-23-37 16,0 0 32-16,40 21-17 15,-40-21 19-15,0 0-14 0,0 0-1 16,0 0-13-16,0 0-12 16,0 0-35-16,-40 42-32 0,40-42-6 15,-49 20 37-15,49-20 7 16,0 0 5-16,0 0 22 16,0 0-1-16,0 0 11 0,0 0-18 15,-24-44 20-15,24 44-11 16,-5-45 28-16,5 45-12 15,0-36-6-15,0 36 4 16,0 0 12-16,0 0-13 0,0 0 30 16,0 0-4-16,0 0-44 15,0 0 44-15,0 0-11 16,0 0-27-16,0 0 18 0,-54 6 3 16,54-6-11-16,0 0 26 15,0 0-30-15,0 0 53 0,0 0-27 16,-30 44-11-16,30-44 5 15,0 0-5-15,0 0 9 16,24 44-14-16,-24-44 20 16,0 0-48-16,0 0 37 0,0 0 17 15,45 31-27-15,-45-31 11 16,0 0-28-16,0 0 8 16,0 0 24-16,0 0-23 0,0 0 14 15,0 0 0-15,0 0-26 16,-45 2 29-16,45-2-21 15,-54 18 32-15,54-18-14 0,-54 24 0 16,54-24 9-16,0 0-15 16,-45 42-7-16,45-42 50 15,0 0-63-15,-9 44 29 16,9-44-11-16,0 0-5 0,0 0 25 16,0 0 8-16,0 0-44 15,0 0 34-15,0 0-13 16,0 0 18-16,0 0-33 0,0 0 4 15,0 0 25-15,0 0-3 16,0 0 29-16,0 0-17 0,0 0 52 16,-49-14-23-16,49 14 12 15,-50 17-61-15,50-17 36 16,0 0-8-16,-44 50-41 0,44-50 49 16,-10 55-46-16,10-55-8 15,20 47-94-15,-20-47-12 16,0 0-68-16,54 44-31 15,-14-21-44-15,-40-23-27 0</inkml:trace>
  <inkml:trace contextRef="#ctx0" brushRef="#br0" timeOffset="-197">4619 424 538 0,'0'0'127'0,"0"0"49"0,0 0 12 15,0 0-27-15,0 0-27 16,0 0-86-16,0 0 15 16,5 50-32-16,-5-50 16 15,-5 47-32-15,5-47 16 0,0 0-31 16,0 0 3-16,-45 51 11 16,45-51-11-16,0 0-28 15,-54 27 34-15,54-27-32 0,0 0 23 16,0 0-21-16,0 0 25 15,0 0-40-15,0 0 23 0,-39-45-30 16,39 45 60-16,0 0-21 16,0 0-11-16,0 0 11 15,0 0 47-15,0 0 45 0,0 0 7 16,0 0 7-16,0 0-2 16,0 0 11-16,0 0-49 15,-48 18 14-15,48-18-24 0,0 0-7 16,-54 24-8-16,54-24-49 15,0 0 46-15,-55 14-37 16,55-14 43-16,0 0-25 16,0 0 17-16,-44-14-16 0,44 14-8 15,0 0-27-15,-30-52 36 16,15 2-37-16,6 5 31 0,9 1-11 16,-6 2-9-16,6 1-11 15,0 41-47-15,0-50-26 16,0 50-55-16,0-42-18 0,0 42-109 15,-9-36-103-15,9 36-59 16</inkml:trace>
  <inkml:trace contextRef="#ctx0" brushRef="#br0" timeOffset="691">3930 469 958 0,'0'0'153'15,"0"0"19"-15,0 0 44 16,0 0-63-16,0 0-23 15,0 0-77-15,0 0 6 0,0 0-65 16,5 52 46-16,-5-52-30 16,0 0 11-16,-10 53-25 15,10-53 10-15,0 0-39 16,0 0-5-16,0 0-36 0,-50 36 12 16,50-36-14-16,0 0 43 15,0 0-38-15,-48-11 59 16,48 11-35-16,0 0 66 0,-30-45-4 15,30 45 71-15,0 0-2 16,0 0 9-16,-15-41-40 0,15 41 37 16,0 0 16-16,0 0 9 15,0 0-15-15,0 0-20 16,0 0-2-16,0 0 22 0,0 0 9 16,0 0-14-16,-10 53-36 15,10-53-24-15,-25 47-16 16,25-47-3-16,-39 47-43 15,39-47-64-15,-54 36-98 0,9-11-115 16,45-25-194-16,-54 14-81 16</inkml:trace>
  <inkml:trace contextRef="#ctx0" brushRef="#br0" timeOffset="192">4299 920 1858 0,'0'0'289'0,"0"0"-58"15,0 0-112-15,0 0-97 16,0 0-176-16,0 0-203 0,0 0-282 16</inkml:trace>
  <inkml:trace contextRef="#ctx0" brushRef="#br0" timeOffset="892">3639 984 1774 0,'39'22'322'16,"6"-11"-62"-16,-6-3-93 0,5-5-85 16,6-6-85-16,-6-2-220 15,0-3-342-15,-9-6-285 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7:03:49.29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395 108 383 0,'0'0'101'15,"0"0"33"-15,0 0 6 0,0 0-17 16,0 0-3-16,0 0 7 16,0 0-75-16,0 0-9 15,0 0-38-15,0 0 35 0,-60 11 1 16,6-6-9-16,0 1-27 15,9-2 14-15,6-4-19 16,39 0 5-16,-39-6 13 0,39 6 4 16,0 0-8-16,0 0-3 15,0 0 6-15,0 0-20 16,0 0 42-16,0 0 24 16,0 0 8-16,0 0 20 0,-5 50-16 15,0-9 8-15,0-2-20 16,-5 0 32-16,10-39-30 15,-10 55-2-15,-4-16-26 0,14-39-19 16,-20 47 1-16,20-47-19 16,-25 41 6-16,25-41-18 0,0 0 12 15,0 0-9-15,-10 42 14 16,10-42-14-16,0 0-20 16,0 0 21-16,0 0-7 0,50 22-12 15,-6-11-80-15,0-11 107 16,-4-5-249-16,4-3-24 15,-4-3-62-15,-40 11-53 16</inkml:trace>
  <inkml:trace contextRef="#ctx0" brushRef="#br0" timeOffset="253">138 338 868 0,'0'0'208'0,"0"0"60"16,0 0-42-16,0 0-50 16,0 0-7-16,0 0-80 0,0 0-12 15,40 6-55-15,-40-6-59 16,49 0-140-16,-4-3-124 15,-11 0-122-15,1-2-44 0</inkml:trace>
  <inkml:trace contextRef="#ctx0" brushRef="#br0" timeOffset="608">592 308 1080 0,'-10'38'245'0,"10"-38"-22"16,0 0-58-16,0 0-77 15,-39 20-45-15,39-20-29 16,0 0-74-16,-39 0-33 0,39 0-32 16,0 0 12-16,0 0 18 15,0 0 14-15,0 0-6 16,-11-39 15-16,11 39 35 15,0 0 2-15,0 0 32 0,0 0 27 16,45-28 19-16,-45 28 38 16,39 0-10-16,-39 0 18 15,40 20 0-15,-40-20-32 0,0 0 22 16,44 44-45-16,-44-44-12 16,0 0-15-16,44 44-50 15,-44-44-86-15,0 0-94 0,0 0-91 16,35 28-65-16</inkml:trace>
  <inkml:trace contextRef="#ctx0" brushRef="#br0" timeOffset="833">750 274 1107 0,'0'0'289'0,"0"0"-9"15,-39 48-70-15,9-7 3 16,5-5-61-16,5 3-24 16,20-39-57-16,-34 56-41 0,-1-12-18 15,35-44-84-15,-39 47-39 16,39-47-126-16,0 0-115 16,-49 44-89-16,49-44-25 15</inkml:trace>
  <inkml:trace contextRef="#ctx0" brushRef="#br0" timeOffset="1085">799 308 1143 0,'0'0'344'0,"0"0"-44"0,0 0-40 16,20 38-90-16,-11 7-52 16,-9-3-21-16,-4 2-58 0,4 0-14 15,0-44-31-15,-5 58 20 16,0-14-73-16,5-44-75 16,0 0-144-16,0 0-93 0,-10 45-150 15</inkml:trace>
  <inkml:trace contextRef="#ctx0" brushRef="#br0" timeOffset="1428">849 344 779 0,'24'-36'183'0,"-24"36"-1"16,0 0-7-16,49-50-79 0,-49 50 3 16,54-34-6-1,-14 12-29-15,-40 22-2 0,40-11-6 16,-40 11 76-16,0 0 5 16,0 0 33-16,0 0-62 0,29 51 22 15,-19-7-11-15,-10-44-15 16,-10 52-41-16,-9-13-37 15,19-39-5-15,-45 45-15 0,0-13-14 16,6-9-57-16,0-6-87 16,39-17-49-16,-49 11-113 0,49-11-111 15,-50 2-62-15,50-2 0 16</inkml:trace>
  <inkml:trace contextRef="#ctx0" brushRef="#br0" timeOffset="1960">1267 70 716 0,'45'-31'186'0,"-45"31"17"15,0 0-37-15,0 0-5 16,40-17-29-16,-40 17-12 16,0 0-33-16,0 0-5 15,0 0 5-15,34 0-19 0,-34 0-17 16,0 0-29-16,0 0-3 16,0 0-12-16,0 0-3 0,0 0 6 15,0 0-14-15,0 0 28 16,0 0-29-16,0 0 26 15,35 6-5-15,-35-6-3 0,0 0 16 16,0 0 6-16,0 0 8 16,0 0 29-16,0 0 36 15,0 0-29-15,19 39 15 16,-19 0-3-16,-4-1 9 0,-11 1-35 16,0 5 10-16,0-2-35 15,0-1 3-15,6-1-12 16,3-4-15-16,6-36 18 0,0 47-19 15,0-47 12-15,6 44-22 16,-6-44 6-16,0 0-15 0,34 41 4 16,-34-41 6-16,49 25-17 15,-5-14-49-15,-44-11-99 16,50 3-92-16,-11-6-147 0,-39 3-174 16,45-13-1-16,-45 13 25 15</inkml:trace>
  <inkml:trace contextRef="#ctx0" brushRef="#br0" timeOffset="2316">1810 330 872 0,'0'0'220'15,"0"0"17"-15,-40 0-23 0,40 0 12 16,0 0-32-16,-44 25-40 15,44-25-45-15,0 0-29 16,-20 44-35-16,20-44-14 16,0 0-7-16,15 42-22 0,-15-42 13 15,0 0-26-15,45 28 2 16,-11-18-66-16,-34-10-5 0,50-8 1 16,-50 8 24-16,0 0-11 15,34-33 19-15,-34 33-13 16,15-41 40-16,-15 7 6 0,0 34 24 15,0 0-24-15,-35-33 14 16,35 33-10-16,-54-14 47 16,14 8-37-16,40 6 8 0,-44 6-65 15,44-6-121-15,0 0-183 16,0 0-37-16,0 0-70 16</inkml:trace>
  <inkml:trace contextRef="#ctx0" brushRef="#br0" timeOffset="2652">1992 214 1134 0,'0'0'290'0,"0"0"-10"16,25 49-8-16,-5-7-52 0,0-3-36 15,-6-3-66-15,6 0-27 16,-20-36-47-16,15 44 0 16,-15-44-26-16,9 36 6 0,-9-36-16 15,0 0 9-15,0 0 8 16,0 0-14-16,0 0 0 16,0 0 0-16,0 0-8 0,0 0-11 15,0 0-14-15,0-30-31 16,6-12-51-16,13 0-18 15,1 1-7-15,-5 2-50 16,-15 39-120-16,24-44-135 0,-24 44-20 16,0 0 21-16</inkml:trace>
  <inkml:trace contextRef="#ctx0" brushRef="#br0" timeOffset="3136">2432 330 714 0,'0'0'170'16,"0"0"45"-16,0 0-20 15,0 0-33-15,0 0-67 16,0 0 10-16,0 0-36 16,0 0 47-16,0-33-63 0,0 33 50 15,0 0-17-15,0 0 2 16,-40 19-9-16,40-19 30 15,-30 36-56-15,15 0 0 0,15-36-17 16,-4 42-16-16,4-42-8 16,4 39-9-16,-4-39 0 0,0 0-13 15,0 0-7-15,0 0-40 16,40 30 7-16,-40-30-31 16,40 0 17-16,-40 0-24 0,40-25 21 15,-40 25 18-15,40-47 42 16,-16 6-26-16,-4-1 33 15,-10 8-5-15,-10 34 55 16,9-36-26-16,-9 36 8 0,0 0 19 16,0 0 14-16,0 0 1 15,0 0 11-15,-34 34-24 16,34-34 15-16,-15 44-38 0,5-5 12 16,10-39-30-16,15 42 8 15,-15-42-11-15,35 44-20 0,-35-44-69 16,49 33-76-16,-4-17-76 15,-45-16-130-15,48 4-152 16,-48-4-44-16</inkml:trace>
  <inkml:trace contextRef="#ctx0" brushRef="#br0" timeOffset="3421">2778 0 1191 0,'0'0'316'15,"0"0"23"-15,5 42-33 16,5-4-10-16,-1 4-55 0,1 0-38 16,5 5-60-16,-1-3-39 15,-3 0-40-15,-1 1-24 16,-1-3-25-16,1-6-6 0,-10-36-6 15,10 44-46-15,-10-44-42 16,5 33-49-16,-5-33-52 0,0 0-151 16,0 0-184-16,0 0-107 15,0 0 29-15</inkml:trace>
  <inkml:trace contextRef="#ctx0" brushRef="#br0" timeOffset="3641">2724 244 1014 0,'0'0'307'15,"-45"-25"-26"-15,45 25-82 0,0 0-39 16,0 0-34-16,0 0-18 16,0 0-41-16,0 0-36 15,49-22 19-15,-5 8-45 0,-4 14 20 16,4 0-17-16,-4 0-44 15,-1 3-145-15,-4 2-143 16,-35-5-156-16,44 3-48 16</inkml:trace>
  <inkml:trace contextRef="#ctx0" brushRef="#br0" timeOffset="3897">3118 208 1196 0,'0'0'312'0,"30"14"5"16,-30-14-34-16,34 20-52 16,-34-20-13-16,29 36-101 15,-8-4-27-15,-7-1-52 0,1-1-6 16,-15-30-26-16,10 39-13 15,-10-39-117-15,0 33-112 16,0-33-158-16,0 0-72 0,0 0-72 16</inkml:trace>
  <inkml:trace contextRef="#ctx0" brushRef="#br0" timeOffset="4101">3256 61 1508 0,'0'0'341'0,"0"0"-48"15,0 0-88-15,0 0-69 16,0 0-81-16,0 0-13 16,0 0-60-16,0 0-107 0,0 0-215 15,24 36-216-15,-24-36-74 16</inkml:trace>
  <inkml:trace contextRef="#ctx0" brushRef="#br0" timeOffset="4468">3458 314 1300 0,'0'0'290'0,"10"32"-9"15,-10-32-57-15,19 31-63 16,-19-31-55-16,21 33-36 0,-21-33-36 16,24 33-7-16,-24-33-10 15,40 31-17-15,-16-11-4 16,-24-20-54-16,45 11-43 16,-45-11-19-16,39-6-20 0,-39 6-30 15,35-22 20-15,-35 22-4 16,19-42 94-16,-4 6-50 15,-15 0 103-15,-10 6 39 0,0 5 26 16,10 25 33-16,-29-25-25 16,-1 16 16-16,-5 7-33 0,6 4 27 15,-5 4-36-15,34-6 9 16,-40 14-49-16,40-14 19 16,0 0-107-16,-30 20-99 0,30-20-197 15,0 0-126 1</inkml:trace>
  <inkml:trace contextRef="#ctx0" brushRef="#br0" timeOffset="4993">3857 227 908 0,'0'0'220'15,"0"0"25"-15,0 0-20 16,0 0-68-16,30-19-65 16,-30 19-28-16,30-8-12 15,-30 8-23-15,29 0-11 0,-29 0 39 16,0 0 19-16,30 16-9 16,-30-16-16-16,15 28 6 0,-15-28-18 15,5 39-22-15,-10-8-4 16,5-31 5-16,-10 30-2 15,10-30-5-15,-20 27-11 0,20-27-3 16,0 0-10-16,0 0 1 16,0 0 14-16,0 0 4 15,0 0-23-15,0 0-10 16,0 0 5-16,0 0-25 0,0 0-16 16,40-25 12-16,-15-2 38 15,-25 27 9-15,29-36 29 0,-29 36 21 16,29-28 3-16,-29 28-25 15,0 0-8-15,0 0 9 16,0 0 3-16,0 0-10 0,0 0 6 16,25-19 18-16,-25 19 12 15,0 0 1-15,0 0 28 0,34 16-2 16,-34-16-26 0,21 36-24-16,-7-2-13 0,1-4-1 15,-10 0-8-15,0-2-64 16,-5-28-180-16,5 36-308 0,-5-36-280 15</inkml:trace>
  <inkml:trace contextRef="#ctx0" brushRef="#br0" timeOffset="6228">4578 1372 961 0,'0'0'217'0,"0"0"22"15,0 0-115-15,0 0-69 0,0 0-26 16,0 0-96-16,0 0 2 15,0 0-75-15,0 0-6 16,0 0 18-16,29-28 4 16,-4 3-5-16,4-2 44 0,1 4 32 15,-1 4 17-15,1 5 42 16,-30 14 23-16,39-8 26 16,-39 8 39-16,30 5 45 0,-30-5 16 15,0 0-5-15,20 39-54 16,-20-6 8-16,0-2-28 15,0-31 11-15,-30 36-47 0,30-36 16 16,-54 28-69-16,10-9 43 16,-6-8-30-16,11-9-20 15,-5-2-57-15,4-5 7 16,11-6-13-16,29 11 10 0,-45-22-47 16,45 22-1-16,-20-36 38 15,20 36 27-15,-4-39 15 16,4 39 50-16,0 0 8 0,0 0 29 15,0 0 39-15,0 0 26 16,0 0-35-16,0 0 0 0,0 0 42 16,0 0-34-16,0 0-38 15,-40 39 25-15,40-39-63 16,-40 30 38-16,1-13-38 16,5-6 7-16,34-11-33 0,-50 3-2 15,11-6-29-15,39 3-33 16,-45-14 6-16,45 14-83 15,0 0 14-15,-24-36-10 0,24 36 17 16,5-33 42-16,-5 33 56 16,0 0 43-16,39-25-8 15,-39 25 9-15,35 0 16 0,-35 0 55 16,39 16 41-16,-39-16 33 16,0 0-32-16,15 34-3 0,-15-34-7 15,0 0-29-15,-20 33-2 16,20-33 28-16,0 0-49 15,-44 25 27-15,10-9-7 0,4-1 44 16,0-2 13 0,0 4 2-16,1 5-7 0,-1 3-44 15,1-3-24-15,29-22-20 16,-40 28-20-16,40-28-12 0,-29 25-24 16,29-25-117-16,0 0-195 15,-35 8-142-15,35-8-37 16,0 0-16-16</inkml:trace>
  <inkml:trace contextRef="#ctx0" brushRef="#br0" timeOffset="6493">4089 1086 1255 0,'0'0'272'15,"35"-14"-32"-15,-35 14-59 0,0 0-55 16,29 0-66-16,-29 0-20 16,0 0-35-16,45 0 17 15,-45 0-26-15,35-5 12 0,-35 5-51 16,0 0 19-16,0 0-51 16,0 0-5-16,29-19-35 15,-29 19 32-15,0 0-83 16,0 0-126-16,0 0-75 0,0 0-103 15</inkml:trace>
  <inkml:trace contextRef="#ctx0" brushRef="#br0" timeOffset="6929">3842 1133 1667 0,'0'0'243'15,"0"0"-20"-15,0 0-33 0,-14 36-6 16,14-36-31-16,-34 36-48 16,-6-8-45-16,-10-5-35 15,-4-7-5-15,-5-2-17 0,-5-3-29 16,0-8-37-16,-5 0-14 15,5-6-26-15,5 0 24 16,9-2-16-16,16-4 7 0,34 9-78 16,0 0-7-16,0 0 39 15,-10-39 57-15,10 39 29 16,0 0 48-16,40-19-5 16,-6 16 53-16,-34 3 31 0,35 19 46 15,-35-19 37-15,19 34-2 16,-9-1-15-16,-15-2-17 0,-10-4-37 15,15-27-10-15,-49 39-47 16,0-12-8-16,4-4-35 16,-4-6-86-16,0-6-126 0,-5-6-175 15,4-8-137-15,6-2-34 16</inkml:trace>
  <inkml:trace contextRef="#ctx0" brushRef="#br0" timeOffset="7189">3271 829 1443 0,'0'0'272'0,"39"44"39"16,-9-8-65-16,-30-36-53 15,19 47-59-15,-8-11-22 16,-11-36-55-16,-11 42-12 16,-3-9-36-16,14-33-9 0,-50 39-103 15,6-12-112-15,-5-1-151 16,-1-7-193-16,-8-5-27 16</inkml:trace>
  <inkml:trace contextRef="#ctx0" brushRef="#br0" timeOffset="7609">2565 1208 2070 0,'40'25'370'0,"-40"-25"-78"16,40 23-105-16,-40-23-71 16,39 16-75-16,-39-16-12 0,0 0-119 15,0 0-148-15,0 0-318 16,0 0-339-16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43:10.67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552 100 447 0,'0'0'87'0,"0"0"-9"0,0 0-6 15,0 0-32-15,0 0 17 0,0 0 17 16,0 0 14-1,0 0 4-15,0 0-6 0,0 0-8 16,0 0 14-16,0 0 8 0,0 0-47 16,0 0 14-16,0 0-22 15,0 0-5-15,0 0-11 0,0 0-9 16,-25 2 26-16,25-2-28 16,0 0 31-16,0 0-16 0,-30 19 38 15,30-19-16-15,-25 20-8 0,25-20-4 16,-24 16-26-16,24-16 7 15,-25 15-35-15,0-10 31 0,25-5-26 16,-30 8 1-16,1-8-55 16,29 0-71-16,0 0 24 15,-29-5 0-15,29 5 6 0,0 0-19 16,0 0 44-16,-25-11 29 0,25 11 20 16,0 0-2-16,0 0 13 15,0 0 13-15,0 0 20 0,0 0-12 16,0 0-11-16,0 0 10 15,0 0-10-15,0 0 13 0,0 0 6 16,0 0-4-16,0 0-2 16,0 0 42-16,0 0 11 0,0 0-23 15,0 0 6-15,0 0 43 0,0 0-18 16,0 0 2-16,0 0-25 16,0 0-3-16,-25 24-27 15,25-24 2-15,-25 15-5 0,25-15-28 16,0 0 28-16,-29 5-12 15,29-5-11-15,-25-3 11 0,25 3-35 16,0 0 23-16,0 0-27 0,0 0 10 16,0 0-2-16,-15-30-12 15,10 2 17-15,5 28-7 0,10-39 30 16,5 11-17-16,0 1 20 16,-15 27-23-16,24-31 34 0,-24 31-11 15,0 0-33-15,0 0-30 0,20-27-15 16,-20 27-52-16,0 0-40 15,0 0-35-15,0 0-46 16</inkml:trace>
  <inkml:trace contextRef="#ctx0" brushRef="#br0" timeOffset="256">107 313 842 0,'0'0'199'0,"0"0"-29"16,0 0-75-16,0 0-8 15,44 19-49-15,-14-11 6 0,-30-8-20 16,35 3-30-16,-35-3 21 15,34-3-60-15,-34 3-103 0,0 0-94 16,25-5-94-16</inkml:trace>
  <inkml:trace contextRef="#ctx0" brushRef="#br0" timeOffset="840">57 130 429 0,'0'0'51'0,"0"0"10"15,0 0 33-15,0 0-15 0,0 0-15 16,0 0 1-16,0 0 9 16,25 16-9-16,-25-16 1 0,0 0-4 15,15 26-11-15,-15-26-10 16,0 0 13-16,5 24 2 0,-5-24-8 16,0 0-37-16,0 0 3 15,0 0-6-15,0 0 6 0,-35 22-56 16,35-22-16-16,-24 3 35 15,24-3-8-15,-25-3 7 0,25 3 0 16,0 0 12-16,0 0-14 16,-15-22 17-16,15 22 13 0,0-27-4 15,0 27-8-15,15-25-14 0,-15 25 3 16,15-23-28-16,-15 23-42 16,0 0-38-16,0 0-37 15,24-19-21-15,-24 19-45 0</inkml:trace>
  <inkml:trace contextRef="#ctx0" brushRef="#br0" timeOffset="1644">418 499 492 0,'0'0'120'0,"0"0"-25"0,0 0-37 16,0 0-15-16,0 0-37 15,5-31 0-15,5 8-6 0,-10 23 23 16,0 0 8-16,0 0-20 16,0 0-11-16,0 0 7 0,0 0 18 15,0 0 1-15,0 0-6 0,29-5 8 16,-29 5-1-16,0 0-4 16,35 14-23-16,-35-14 13 15,35 17 8-15,-35-17-17 0,30 16 2 16,-30-16 5-16,0 0 8 15,0 0 4-15,29 9-11 0,-29-9-5 16,0 0 11-16,0 0 8 16,0 0-16-16,0 0-28 0,0 0 18 15,0 0 12-15,0 0-6 0,0 0-17 16,0 0 6-16,-39 8 5 16,9-3 16-16,30-5-10 0,-35 6-17 15,6-4-1-15,29-2 26 16,-35-2 6-16,35 2-23 15,-34-3 20-15,34 3 18 0,0 0-9 16,-30-5 3-16,30 5 3 16,0 0-43-16,0 0 11 0,0 0 11 15,0 0 5-15,0 0-7 0,-15-31-30 16,15 31 18-16,0-33 17 16,0 5-14-16,0 28-10 0,20-36-8 15,-10 9 23-15,-10 27 3 16,0 0-2-16,9-26-46 0,-9 26-49 15,0 0-26-15,0 0 26 0,0 0-54 16,0 0-65-16,0 0-37 16</inkml:trace>
  <inkml:trace contextRef="#ctx0" brushRef="#br0" timeOffset="1932">374 571 814 0,'0'0'217'0,"0"0"-58"0,0 0-47 16,0 0-45-16,0 0 33 15,34-6-38-15,-34 6-42 0,30 0 28 16,-30 0-25-16,30 6 11 15,-30-6-23-15,24 10-11 0,-24-10 9 16,0 0-5-16,0 0-20 16,0 0 27-16,0 0-5 0,0 0-49 15,0 0-77-15,0 0-79 0,0 0-98 16,-30 11-42-16</inkml:trace>
  <inkml:trace contextRef="#ctx0" brushRef="#br0" timeOffset="2364">255 407 531 0,'0'0'109'0,"0"0"18"0,0 0-35 15,0 0-5-15,-20 30-14 0,20-30-7 16,-5 34 16-16,5-34-23 16,0 28-9-16,0-28-8 15,0 30-34-15,0-30-2 0,0 0 18 16,0 0-7-16,0 0 5 16,0 0-26-16,0 0 11 0,0 0 12 15,0 0-25-15,0 0 13 0,0 0-11 16,0 0 1-16,-24 6 16 15,24-6-17-15,0 0-20 0,-40-3 18 16,40 3 18-16,-29 0-33 16,29 0 30-16,-35 0-6 0,35 0 14 15,0 0-20-15,-30 8 10 16,30-8-20-16,0 0 23 0,0 0-24 16,0 0 18-16,0 0 5 15,0 0-9-15,0 0-5 0,0 28-49 16,0-28-84-16,0 0-65 15,0 0-93-15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7:04:09.99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5979 586 576 0,'0'0'173'16,"0"0"30"-16,0 0 10 15,0 0 58-15,0 0 24 0,34 22-94 16,-34-22-34-16,0 0-14 15,0 0-51-15,30 39-17 16,-30-39-42-16,15 30-13 16,-15-30-30-16,0 0 20 0,5 39-2 15,-5-39-6-15,0 0-1 16,0 0-18-16,0 0-13 16,-40 30-27-16,40-30-8 0,-39 9-14 15,39-9 8-15,-34-6-20 16,34 6 1-16,0 0-21 0,-35-30 28 15,35 30 8-15,-30-33 35 16,30 33 9-16,0 0-1 16,0 0 33-16,-4-31-30 0,4 31 56 15,0 0 42-15,0 0 12 16,0 0-44-16,0 0 51 16,0 0-33-16,0 0-6 15,0 0-48-15,0 0 13 0,-15 31-21 16,15-31 18-16,0 0-38 15,0 0 31-15,0 0-45 16,0 0 13-16,0 0-7 0,-35 5-50 16,35-5 0-16,0 0-6 15,-29-22 40-15,29 22 17 0,0 0 8 16,0 0 2-16,0 0 2 16,0 0 2-16,0 0 56 15,0 0 2-15,0 0 38 0,0 0-35 16,0 0 37-16,-25 41-27 15,25-41-10-15,-10 36-15 16,10-36 9-16,0 0-23 16,-24 36 1-16,24-36-31 0,-40 17 19 15,40-17-18-15,-35 0 10 16,35 0-3-16,-34-11 4 16,34 11-8-16,0 0 7 0,-35-39-9 15,11 3 10-15,19 0-11 16,5 0 3-16,5-3-23 0,-5 0 31 15,10 1-29-15,0 7 32 16,-6 7-18-16,-4 24 17 16,0 0-55-16,6-28-14 15,-6 28-34-15,0 0-16 0,0 0-142 16,0 0-147-16,0 0-23 16,0 0-59-16</inkml:trace>
  <inkml:trace contextRef="#ctx0" brushRef="#br0" timeOffset="477">5457 611 774 0,'0'0'175'16,"0"0"51"-16,0 0-2 16,0 0-80-16,0 0-8 0,0 42-67 15,0-42-22-15,0 38-24 16,0-38 25-16,0 0-34 16,-5 42 18-16,5-42-29 0,0 0 14 15,0 0-1 1,0 0-16-16,0 0 0 0,-50 30-3 15,50-30 11-15,0 0-13 16,0 0-27-16,-39-17 2 0,39 17 6 16,-25-39-20-16,25 3 37 15,0 3-9-15,0 33 18 16,20-39 24-16,-20 39-14 0,0 0 9 16,0 0 111-16,0 0 42 15,0 0-17-15,0 0-61 0,-20 42-12 16,11-6-42-1,-6 0 5-15,0-3-47 0,15-33 24 16,-24 42-29-16,24-42-5 16,0 0-111-16,-40 39-126 15,40-39-164-15,0 0-116 0,-35 11-39 16</inkml:trace>
  <inkml:trace contextRef="#ctx0" brushRef="#br0" timeOffset="809">5959 342 1097 0,'0'0'273'15,"0"0"-10"-15,-9-28-65 16,9 28-62-16,0 0-83 0,0-30-4 16,0 30-28-16,9-25-16 15,-9 25 6-15,30-25-11 16,-6 11-20-16,1 3 10 0,0 2 17 16,0 7 3-16,-6 2-26 15,-19 0-47-15,0 0-55 16,0 0-110-16,25 25-105 15,-15 6-8-15,-1-1 35 0,-18 3-5 16</inkml:trace>
  <inkml:trace contextRef="#ctx0" brushRef="#br0" timeOffset="1050">5358 1104 1447 0,'0'0'213'0,"34"-6"-23"15,1 1-91-15,5 5-53 0,4-3-112 16,-5-2-196-16,-5 2-200 15,-4-3-80-15</inkml:trace>
  <inkml:trace contextRef="#ctx0" brushRef="#br0" timeOffset="1745">4865 846 1163 0,'0'0'219'16,"0"0"-95"-16,0 0-11 15,-29-41-41-15,29 41-27 16,0 0-27-16,10-44-24 0,-10 44-36 16,15-45-7-16,-15 45 36 15,19-42 0-15,-19 42-1 0,0 0-19 16,20-36 1-16,-20 36 22 16,0 0-5-16,0 0 1 15,0 0 30-15,49-13-37 0,-49 13 43 16,50 5-7-16,-11 0-4 15,-39-5 5-15,0 0 14 16,39 15-21-16,-39-15-4 16,0 0 24-16,0 0 30 0,0 0 10 15,0 0-16-15,0 0-22 16,0 0-45-16,0 0 56 16,0 0-11-16,0 0-31 0,-59 24 20 15,15-9-23-15,0-7 3 16,-1-3-3-16,-4-5-12 0,14-3 1 15,35 3 1-15,-49-8-1 16,49 8-5-16,0 0-9 16,-40-20-8-16,40 20-16 15,0 0 25-15,0 0-4 0,0 0 38 16,0 0-14-16,0 0 46 0,0 0 33 16,40-18 20-1,-40 18 62-15,0 0 18 0,44 18-16 16,-44-18-16-16,0 0-11 15,25 45-16-15,-10-6-22 0,-15-39-43 16,-10 44-10-16,10-44-12 16,-34 36-34-16,34-36-74 15,-45 28-99-15,45-28-125 0,-49 14-173 16,49-14-69-16,-44-3-63 16</inkml:trace>
  <inkml:trace contextRef="#ctx0" brushRef="#br0" timeOffset="1926">4821 962 1522 0,'0'0'284'16,"0"0"-43"-16,40 15-72 15,-40-15-73-15,0 0-72 0,0 0-157 16,0 0-216-16,0 0-208 15,0 0-64-15</inkml:trace>
  <inkml:trace contextRef="#ctx0" brushRef="#br0" timeOffset="2158">4585 375 1369 0,'0'0'351'0,"0"0"-27"16,0 0-68-16,0 0-78 0,-11 47-86 16,16-2-51-16,5-9-82 15,-10-36-104-15,10 47-157 0,-10-47-224 16,5 44-72-16</inkml:trace>
  <inkml:trace contextRef="#ctx0" brushRef="#br0" timeOffset="2462">4471 583 968 0,'0'0'331'16,"-39"0"17"-16,39 0-34 16,-50 6-50-16,6 2-39 0,4 0-48 15,1-2-31-15,-5 2-44 16,-11 0-14-16,6 0-27 16,-5-2-29-16,0 0-19 0,0-3-5 15,0-3 2-15,4-6-3 16,6 0-1-16,44 6-11 0,-44-5-36 15,44 5-43-15,0 0-63 16,-40-8-133-16,40 8-208 16,0 0-119-16,0 0-4 15</inkml:trace>
  <inkml:trace contextRef="#ctx0" brushRef="#br0" timeOffset="2622">3934 913 1694 0,'0'0'323'16,"19"36"-54"-16,-19-36-75 15,0 0-82-15,0 0-79 16,0 0-210-16,0 0-331 16,40 16-308-16</inkml:trace>
  <inkml:trace contextRef="#ctx0" brushRef="#br0" timeOffset="3341">3274 530 454 0,'0'0'138'15,"0"0"43"-15,0 0 6 16,0 0 10-16,0 0 91 0,0 0-16 16,0 0-4-16,0 0-45 15,0 0-15-15,0 0-45 0,0 0-62 16,29 39-38-16,-29-39-22 16,25 42 17-16,-25-42-12 15,0 0 13-15,19 52-12 16,-19-52 4-16,0 53-25 15,0-53-17-15,-19 47-36 0,19-47-91 16,0 0-106-16,-60 39-136 16,60-39-106-16,-54 16-59 0,10-10-15 15</inkml:trace>
  <inkml:trace contextRef="#ctx0" brushRef="#br0" timeOffset="3543">3096 713 984 0,'0'0'368'15,"0"0"4"-15,0 0-48 16,0 0-93-16,-45 17-43 0,45-17-81 16,-54 33-49-16,9-2-26 15,1-7-94-15,-1 1-81 0,1-5-174 16,4-6-164-16,40-14-86 15</inkml:trace>
  <inkml:trace contextRef="#ctx0" brushRef="#br0" timeOffset="3818">2725 262 1207 0,'0'0'238'16,"0"0"92"-16,0 0-52 16,0 0-102-16,0 0-43 15,20 36-44-15,-5 0-40 16,0 2-39-16,-5 1 15 0,-1 0-88 15,-9-39-105-15,10 56-203 16,-10-15-179-16,0-41-76 0</inkml:trace>
  <inkml:trace contextRef="#ctx0" brushRef="#br0" timeOffset="4241">2356 614 799 0,'-30'-42'81'16,"30"42"40"-16,0 0-47 15,0-45-28-15,0 45-31 0,0 0-15 16,35-38 8-16,-35 38-14 15,44-19 22-15,-44 19 25 0,44 2 55 16,-44-2 59-16,0 0-23 16,0 0-19-16,35 45-19 15,-35-45 14-15,15 44-8 16,-15-44-6-16,0 0-16 0,-10 38 6 16,10-38-2-16,0 0-10 15,-40 39-30-15,40-39-11 16,-54 28-22-16,5-5 8 0,5-5-11 15,44-18-1-15,-64 31 0 16,9-6-5-16,16 0 4 16,39-25-21-16,-49 33-46 0,49-33-109 15,0 0-108-15,-50 31-112 16,50-31-83-16,0 0-1 0</inkml:trace>
  <inkml:trace contextRef="#ctx0" brushRef="#br0" timeOffset="4678">2179 7 627 0,'0'0'221'0,"0"0"23"16,0 0 24-16,0 0 14 0,4 41-49 15,-4 1 59-15,5 5-69 16,0 0-49-16,0 0-39 16,5 0-58-16,-5-2-23 15,5-6-45-15,-10-39-29 0,10 46-109 16,-10-46-126-16,5 39-212 15,-5-39-125-15,0 0-83 16</inkml:trace>
  <inkml:trace contextRef="#ctx0" brushRef="#br0" timeOffset="5205">1932 192 731 0,'0'0'112'15,"0"0"19"-15,0 0-51 16,0 0-27-16,0 0-8 15,0 0-20-15,0 0 12 16,0 0 9-16,0 0-9 0,0 0-13 16,0 0-24-16,0 0 27 15,0 0-7-15,0 0 14 16,0 0-27-16,0 0 20 0,0 0-23 16,0 0 11-16,0 0 6 15,0 0-15-15,0 0 13 16,0 0-16-16,0 0 16 0,0-38-15 15,0 38 30-15,0 0 5 16,0 0 52-16,0 0 20 16,0 0-5-16,0 0-19 0,0 0-19 15,0 0-29-15,0 0 18 16,0 0 66-16,0 0 24 16,0 0-47-16,0 0 11 15,10 44-36-15,-1-3-6 0,6-2-43 16,0 0 1-16,-15-39-14 15,20 53-24-15,-5-17-75 0,-15-36-132 16,0 0-141-16,10 41-185 16,-10-41-19-16</inkml:trace>
  <inkml:trace contextRef="#ctx0" brushRef="#br0" timeOffset="5653">1789 486 752 0,'0'0'165'16,"-49"-14"42"-16,49 14-1 0,0 0-78 16,-50-14-62-16,50 14-39 15,0 0-6-15,0 0-14 16,-44-22-18-16,44 22 4 0,0 0-31 15,0 0 5-15,0 0-4 16,0 0 17-16,15-44 37 16,-15 44-30-16,0 0 34 15,0 0 30-15,39-12 17 0,-39 12 47 16,0 0 38-16,0 0-12 16,0 0 1-16,35 42-19 15,-35-42-4-15,-10 39-39 0,10-39-25 16,0 0-9-16,-44 42-44 15,-1-18 24-15,6-7-17 0,-6-6-15 16,6-3 10-16,-6-5-23 16,1-3 25-16,5-3-6 15,39 3 0-15,-49-8-26 16,49 8-12-16,-45-16-35 0,45 16-22 16,0 0-112-16,0 0-75 15,-39-42-122-15,24 9-40 16,15 33-16-16</inkml:trace>
  <inkml:trace contextRef="#ctx0" brushRef="#br0" timeOffset="5857">1351 195 978 0,'44'0'330'0,"-44"0"18"15,0 0-18-15,0 0-83 16,39 8-57-16,-39-8-106 0,0 0-22 16,0 0-91-16,0 0-99 15,0 0-190-15,0 0-202 0,0 0-74 16</inkml:trace>
  <inkml:trace contextRef="#ctx0" brushRef="#br0" timeOffset="6265">1040 370 992 0,'0'0'247'0,"0"0"68"16,0 0-118-16,0 0-34 15,0 0-72-15,0 0 11 0,-40 30-38 16,40-30-13-16,-44 25-42 16,44-25 13-16,-54 19-29 0,10-8 15 15,44-11-14 1,-45 6 13-16,45-6 5 0,0 0 26 16,-39-6-23-16,39 6 29 15,0 0-15-15,-20-30-1 0,20 30-28 16,0-50 14-16,0 6-9 15,10 0-5-15,0-4 3 16,0 9-8-16,-5 3 20 0,-5 36-26 16,10-36 22-16,-10 36-20 15,0 0 12-15,0 0-51 16,0 0 0-16,0 0-92 0,0 0-86 16,0 0-155-16,0 0-75 15,-6 36-29-15</inkml:trace>
  <inkml:trace contextRef="#ctx0" brushRef="#br0" timeOffset="6429">843 586 904 0,'0'0'253'15,"0"0"21"-15,0 0-144 16,0 0-82-16,0 0-127 15,0 0-196-15,0 0-139 0</inkml:trace>
  <inkml:trace contextRef="#ctx0" brushRef="#br0" timeOffset="6853">621 320 1029 0,'0'0'333'15,"0"0"-24"-15,0 0-57 16,0 0-87-16,0 0-25 16,-35 50-67-16,35-50-10 15,-39 47-43-15,39-47 3 0,-49 44-19 16,49-44 12-16,-54 33-31 15,54-33 11-15,-44 17-65 0,44-17 17 16,0 0-25-16,-40-3 7 16,40 3-15-16,0 0-7 15,0 0 30-15,-20-41 39 0,20 41 15 16,0 0 18-16,-15-39-5 16,15 39 6-16,0 0 84 15,0 0 12-15,0 0-38 16,0 0-4-16,-54 27-22 0,15 1-25 15,0-5 6-15,-1 1-34 16,40-24 6-16,-59 33-72 16,14-7-84-16,45-26-51 0,-49 16-168 15,49-16-21-15,0 0-70 16</inkml:trace>
  <inkml:trace contextRef="#ctx0" brushRef="#br0" timeOffset="7113">217 76 1015 0,'0'0'258'0,"0"0"60"15,20-41-34-15,-20 41-29 0,0 0-80 16,0 0-12-16,34-26-62 15,-34 26-27-15,39-2-52 0,-4 13 13 16,-35-11-31-16,0 0 2 16,30 47-71-16,-16-8-70 15,-14-39-151-15,-4 50-164 16,-11-12-83-16,-5-4 14 16</inkml:trace>
  <inkml:trace contextRef="#ctx0" brushRef="#br0" timeOffset="7298">40 392 1198 0,'0'0'335'0,"0"0"0"16,0 0-38-16,0 0-92 0,0 0-114 15,0 0-55-15,0 0-153 16,0 0-146-16,0 0-279 15,0 0-66-15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7:04:31.00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0 211 0,'0'0'64'0,"0"0"17"0,0 0-26 15,0 0 14-15,0 0-2 16,0 0 10-16,25-14-18 16,-25 14 0-16,39-3-23 15,-9 1 22-15,-1 4-17 16,6 4 6-16,-1 2 14 0,6 4 5 16,0 1 26-16,4 7-36 15,4-1 19-15,7 3-48 0,4 4 14 16,-5 1-30-16,6-2 36 15,-1 3-9-15,5 2-7 16,-5 4-13-16,0-1-13 0,5 0 24 16,-5 1 22-16,5-1-5 15,5 3-5-15,0-3-10 0,5 0-23 16,5-3-1 0,0 4 16-16,-1-6 12 0,2 2-14 15,-1 1 20-15,0-3 9 16,-1 2-14-16,-4 0-22 0,0 1 25 15,0 2 6-15,5 1-7 16,0 2-5-16,5 2-20 16,-1 4-3-16,11 0 6 0,-1 2 6 15,11 6-22-15,5 0 34 16,4 0-18-16,15 0-2 0,5 0-7 16,-5-1-13-16,5-1 11 15,-5 2 7-15,0-6-3 16,5 3 13-16,-4-2-10 15,4 1 0-15,0 2-12 0,-5-1 12 16,5 0 8-16,5-5-11 16,0 0-4-16,-10-4 1 15,0-2-3-15,-9-5-9 0,-16-1 3 16,-4-8 10-16,-15-2 3 16,-10-6-4-16,-5-3-6 15,-6 0 0-15,-3-3-13 0,-6-2 8 16,0-4 15-16,-5-2-4 15,-4-2-6-15,-1 2 15 0,-4 0-15 16,-11 0-5 0,-29 0-8-16,34 0 17 0,-34 0 10 15,0 0-6-15,0 0 10 16,0 0-8-16,0 0 9 0,25-3-25 16,-25 3 3-16,0 0 3 15,0 0 4-15,0 0-1 16,0 0 1-16,0 0-4 0,0 0-4 15,0 0-14-15,0 0 23 16,0 0 5-16,0 0-6 0,0 0 0 16,30-5-4-16,-30 5 0 15,0 0-6-15,0 0 1 16,0 0 7-16,0 0-20 16,0 0-1-16,0 0-13 0,0 0 4 15,0 0-39-15,0 0-15 16,0 0 3-16,4-37-6 15,-4 37 8-15,-9-38 21 0,9 38 36 16,-15-36 8-16,15 36 8 16,-14-34 4-16,14 34 6 0,0 0-21 15,0 0 11-15,0 0 15 16,0 0 0-16,0 0-11 16,0 0 7-16,0 0-12 15,0 0-5-15,0 0-6 16,0 0 5-16,0 0 56 0,0 0 20 15,0 0 0-15,0 0-8 16,0 0 15-16,19 45-22 0,6-9-23 16,-6-9-8-16,-19-27 10 15,35 31-7-15,-5-9-16 16,-30-22-1-16,29 20-5 0,-29-20 0 16,29 10 2-16,-29-10 4 15,0 0 2-15,30-5-1 0,-30 5-7 16,0 0 0-1,0 0 0-15,0 0 32 0,0 0 10 16,0 0 5-16,0 0 1 0,-44 25 25 16,0 0-24-16,-1 2-26 15,0 1-23-15,7-2 0 16,3-5-45-16,35-21-102 16,-40 25-153-16,40-25-153 0,0 0-54 15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7:04:32.06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5928 661 358 0,'0'0'145'0,"0"0"3"0,0 0-9 15,0 0-22-15,0 0-41 16,0 0-3-16,0 0 14 16,0 0 9-16,0 0-28 0,-49 8-24 15,9 1-37-15,6 2 46 16,34-11-15-16,-35 19-35 0,35-19 22 16,0 0-28-16,0 0 9 15,-19 33-20-15,19-33 21 16,0 0-68-16,34 31 34 15,-5-17-17-15,6-8 8 16,-35-6-11-16,40 3 19 0,-40-3 37 16,0 0 12-16,34 2-9 15,-34-2 34-15,0 0 27 0,0 0-10 16,0 0-30-16,0 0 0 16,0 0 19-16,-49 14-10 15,0-2 29-15,9-7-28 0,-4-2 18 16,0-3-7-16,9 0-3 15,0-3-6-15,35 3 17 16,-39-8 1-16,39 8-8 16,-35-15-4-16,35 15-18 0,0 0-9 15,-29-33-6-15,9 0-26 16,10-1 15-16,5-2-7 16,5 0 3-16,0-2-20 0,0-1 17 15,0 6-14-15,0-1 1 16,0 9-23-16,0 25-51 0,0 0-3 15,-5-33-90-15,5 33-79 16,0 0-127-16,0 0-21 16</inkml:trace>
  <inkml:trace contextRef="#ctx0" brushRef="#br0" timeOffset="1192">5252 692 935 0,'0'0'132'0,"0"0"16"15,0 36-54-15,0-36-42 16,0 0-10-16,10 33-32 0,-10-33 20 15,0 0-13-15,0 0-17 16,0 0 10-16,0 0-50 16,0 0 1-16,0 0-30 0,-39 28 18 15,39-28-8-15,-35 6-19 16,35-6 31-16,0 0-5 16,0 0 18-16,-19-36 34 0,19 36-14 15,0-31 28-15,0 31-9 16,0 0 26-16,0 0 59 0,0 0 9 15,0 0 57 1,0 0-62-16,0 0-4 0,0 0 24 16,0 0 10-16,10 41-26 15,-10-41-41-15,-6 39-4 16,6-39-41-16,0 0 11 0,0 0-21 16,-39 31 8-16,39-31-13 15,-39 17 0-15,39-17-3 0,-35-6-27 16,35 6-2-16,0 0-19 15,-25-39 3-15,10 0-49 16,15-2 12-16,11-1 38 0,-1 4 39 16,-6 4-14-16,-4 34 39 15,5-33-34-15,-5 33 35 0,0 0-9 16,0 0 31 0,0 0-25-16,0 0 25 0,0 0-5 15,0 0-45-15,0 0 53 16,0 0-16-16,0 0 27 15,-15 41 7-15,15-41-36 0,-15 44 20 16,11-10 5-16,4-34-21 16,0 36-20-16,0-36 12 0,0 0 4 15,-10 33-14-15,10-33-8 16,0 0-6-16,-34 25 0 16,34-25-22-16,-45 11-26 0,11-5 27 15,34-6-13-15,-35-3 13 16,35 3-13-16,0 0 31 15,0 0-18-15,0 0 27 16,0 0-14-16,0 0-10 0,0 0 18 16,0 0-10-16,0 0 39 15,0 0-42-15,0 0 40 16,0 0 9-16,0 0 26 0,35 42-21 16,-35-42-10-16,24 42 5 15,-24-42 2-15,10 33-9 0,-10-33-15 16,0 0 6-16,-34 33-6 15,34-33-23-15,-45 17-36 16,6-15 0-16,4-4-41 16,35 2 45-16,-34-20-58 0,34 20 44 15,-30-39-53-15,25 0-12 16,10 0 26-16,5 3 43 16,4 3 46-16,-14 33-9 0,21-36 20 15,-21 36 10-15,0 0-6 16,0 0 36-16,0 0 42 15,0 0 0-15,34-13 12 0,-34 13-4 16,0 0 34-16,0 0-22 16,0 0-2-16,10 33-10 0,-10-33-22 15,0 0-27-15,-35 36-10 16,35-36 0-16,-54 22-3 16,24-11 4-16,30-11-17 15,-34 3 13-15,34-3-11 0,-35-14-1 16,35 14-16-16,-29-28 5 15,18-5-11-15,2-3-32 16,9-3 8-16,0-6-10 0,0 1 17 16,0 0-39-16,0 2 19 15,5 3-54-15,-5 39-1 16,0-39-148-16,0 39-82 0,0 0 36 16,0 0-1-16,0 0-30 15</inkml:trace>
  <inkml:trace contextRef="#ctx0" brushRef="#br0" timeOffset="1628">4448 592 416 0,'0'0'104'15,"0"0"10"-15,0 0 31 16,-39 17 3-16,39-17 13 15,-45 11-8-15,11 0-10 16,34-11-19-16,-39 17-19 16,39-17-14-16,-44 19-15 0,44-19-31 15,-35 20 12-15,35-20 6 16,0 0 15-16,-15 36-38 0,15-36 41 16,5 38-35-16,-5-38 9 15,20 39-51-15,-20-39 22 16,25 39-38-16,-25-39 63 0,19 36-11 15,-19-36 36-15,0 33-34 16,0-33 2-16,0 0-42 0,-40 34 18 16,1-15-16-16,-1-11 4 15,40-8-11-15,-59-5 14 16,25-4-18-16,34 9 13 16,-35-33-11-16,11 0 12 15,14-6-27-15,5-3 26 0,10 1-34 16,10-6 24-16,0 5-48 15,9 3-64-15,1 0-121 0,10 8-102 16,-35 31-59-16,39-36-66 16</inkml:trace>
  <inkml:trace contextRef="#ctx0" brushRef="#br0" timeOffset="2920">3729 569 825 0,'0'0'142'15,"0"0"-28"-15,-30-38-42 16,30 38-27-16,-5-39-14 0,10 8-48 15,-5 31-3-15,9-41-17 16,-9 41-3-16,25-31 28 16,-25 31 21-16,0 0 2 15,0 0-4-15,40-5-11 0,-40 5 21 16,0 0-7-16,39 20-10 16,-39-20-3-16,0 0 22 15,45 27-4-15,-45-27 7 0,0 0-8 16,0 0-26-16,0 0 15 15,0 0-1-15,0 0-6 0,0 0 6 16,0 0 53-16,0 0 22 16,0 0-12-16,0 0-43 15,0 0 29-15,0 0 18 0,0 0-34 16,0 0 1 0,0 0-36-16,0 0 29 0,-30 33-35 15,30-33 36-15,0 0-41 16,-39 25 25-16,39-25-36 0,-45 14 17 15,45-14 1-15,-44 6-21 16,9 0 17-16,35-6-10 16,-34 0-12-16,34 0 7 0,0 0 38 15,0 0-21-15,0 0 12 16,-35-6-31-16,35 6 30 0,0 0-5 16,0 0-4-16,0 0-22 15,0 0 13-15,0 0-14 16,0 0 34-16,0 0-13 15,0 0 15-15,0 0-30 16,0 0 27-16,0 0-9 0,0 0 13 16,0 0-10-16,0 0 19 15,0 0-13-15,0 0-10 0,0 0 16 16,0 0-6-16,0 0 13 16,0 0 16-16,0 0 38 15,0 0-34-15,0 0 5 0,0 0 7 16,0 0-34-16,0 0 27 15,0 0-51-15,-39 19 26 0,39-19-28 16,0 0-19 0,-35 17-38-16,35-17-25 0,0 0 12 15,0 0-42-15,-34-6 3 16,34 6 12-16,0 0 32 16,0 0 10-16,-25-33 30 0,25 33 18 15,0 0 20-15,0 0 13 16,0 0 12-16,0 0 41 0,0 0 1 15,-34-17-11-15,34 17-27 16,-45 6 32-16,6 5-34 16,4 3 18-16,35-14-49 15,-44 19 18-15,4-5-9 0,40-14 0 16,-39 14-3-16,39-14-1 16,0 0 0-16,-35 8-12 15,35-8-17-15,0 0 14 0,0 0 13 16,0 0-54-16,0 0 20 15,35-6 24-15,0 6 11 16,-35 0 6-16,39 9 13 0,-39-9 3 16,34 14 27-16,-34-14 24 15,0 0-4-15,0 0-13 0,5 33-17 16,-5-33-27-16,0 0-14 16,-39 34-29-16,0-12-56 15,-6-11-78-15,1-6 30 16,-1-5 11-16,-4-2 1 15,9-1 10-15,1-5 21 0,39 8 33 16,-39-20 24-16,39 20 15 16,0 0 4-16,-25-39-10 0,25 39 33 15,0 0 2-15,25-30 45 16,-25 30-2-16,44-11 18 16,-10 8 32-16,-34 3 23 0,40 19 7 15,-40-19 21-15,25 33-12 16,-25-33 8-16,0 45-26 15,-11-9-2-15,11-36-54 16,-39 42-19-16,0-9-49 0,-6-11-3 16,11-5-93-16,34-17-33 15,-54 11-94-15,9-3-99 16,45-8 8-16,-34-3-76 0</inkml:trace>
  <inkml:trace contextRef="#ctx0" brushRef="#br0" timeOffset="3108">3541 978 1874 0,'0'0'219'0,"0"0"19"0,40 19 0 15,-40-19-58-15,0 0-97 16,0 0-109-16,0 0-214 15,0 0-268-15,0 0-232 0</inkml:trace>
  <inkml:trace contextRef="#ctx0" brushRef="#br0" timeOffset="3325">3136 126 1380 0,'40'-30'204'0,"5"10"-95"16,-1 4-35-16,0 7-53 0,-4 6-51 16,-1 3-169-16,-9 3-147 15,-30-3-56-15</inkml:trace>
  <inkml:trace contextRef="#ctx0" brushRef="#br0" timeOffset="3553">3063 1144 1210 0,'0'0'372'0,"0"0"24"0,0 0-79 16,0 0-65-16,14 31-59 16,-14-31-48-16,0 0-75 15,0 0-27-15,0 0-131 0,0 0-145 16,0 0-206-16,0 0-290 16</inkml:trace>
  <inkml:trace contextRef="#ctx0" brushRef="#br0" timeOffset="4284">2239 684 1085 0,'0'0'291'0,"15"39"-19"16,-15-39-101-16,0 0-11 16,0 0-57-16,0 0-50 15,0 0-10-15,0 0-60 0,0 0 7 16,-5-39-46-16,5 39-48 15,20-53-38-15,9 11 33 0,-29 42 21 16,35-41 53-16,-35 41-1 16,0 0 49-16,34-25-13 15,-34 25 37-15,0 0-21 16,0 0-6-16,44 13-7 0,-44-13 3 16,0 0-18-16,0 0 30 15,0 0-40-15,0 0 56 16,40 25-41-16,-40-25 7 0,0 0-50 15,0 0 56-15,0 0-16 16,0 0 34-16,0 0-4 16,0 0 52-16,0 0-9 0,0 0 16 15,0 0-6-15,0 0-16 16,-49 36-27-16,-1-13 13 16,6-4-43-16,-6-2 7 15,2-9-27-15,3-3-27 0,11 1-31 16,34-6 8-16,-50-6-7 15,50 6-12-15,0 0 20 0,-40-21 25 16,40 21-2-16,0 0-26 16,-9-39 67-16,9 39 8 15,0 0-9-15,5-40 52 0,-5 40-2 16,0 0-14-16,0 0 101 16,0 0 32-16,0 0 22 15,0 0 13-15,0 0 25 16,0 0-33-16,4 34-53 0,-4-34-48 15,-14 39-39-15,14-39-35 16,-30 39-27-16,30-39-85 16,-44 27-95-16,44-27-132 0,-44 17-164 15,44-17-87-15,-40 0 12 16</inkml:trace>
  <inkml:trace contextRef="#ctx0" brushRef="#br0" timeOffset="4504">2066 162 1203 0,'0'0'205'0,"0"0"-55"0,0 0 13 16,0 0-98-16,0 0-41 15,0 0-90-15,0 0-142 16,35-3-81-16,-35 3-39 0,0 0-42 16</inkml:trace>
  <inkml:trace contextRef="#ctx0" brushRef="#br0" timeOffset="5004">1899 473 653 0,'0'0'194'0,"0"0"73"16,0 0-17-16,-30 33-74 16,30-33-35-16,0 0-76 0,0 0-44 15,0 0-11-15,0 0-34 16,0 0-53-16,-39-6-5 15,39 6 6-15,0 0-20 16,0 0 31-16,-5-33 13 0,5 33 20 16,0 0 8-16,0 0 18 15,0 0 43-15,39-19 46 16,-39 19 24-16,0 0 46 0,0 0-9 16,0 0 51-16,20 39-42 15,-20-39 0-15,0 38-9 0,0-38-15 16,-15 39-29-16,15-39-15 15,-39 33-30-15,9-10-23 16,-5-10-19-16,-4-4-4 0,-1-3-1 16,1-3-12-16,-6-1 4 15,6-4 7-15,0-4-4 16,4 0-3-16,1-2-22 16,34 8-6-16,-35-11-20 0,35 11-1 15,-35-20-12-15,35 20-24 16,-34-19-42-16,34 19-14 15,0 0-13-15,-35-20-49 0,35 20-79 16,0 0-45-16,0 0-75 16</inkml:trace>
  <inkml:trace contextRef="#ctx0" brushRef="#br0" timeOffset="5217">1647 198 1346 0,'0'0'289'0,"0"0"12"16,0 0-42-16,0 0-97 0,0 0-80 16,0 0-33-16,0 0-105 15,0 0-113-15,0 0-206 0,0 0-147 16,0 0-66-1</inkml:trace>
  <inkml:trace contextRef="#ctx0" brushRef="#br0" timeOffset="5892">1193 315 911 0,'0'0'196'0,"0"0"76"0,0 0-18 15,-39 22-74-15,39-22-17 16,0 0 28-16,-39 42-36 0,9-9-45 16,30-33-30-16,-45 36-43 15,11-5 16-15,-1-10-36 16,1 2-3-16,-5-10 17 0,4 2-44 15,1-7 5-15,34-8-14 16,-45 5-4-16,15-5-33 0,30 0 12 16,-39-3-4-16,39 3-34 15,-34-16-33-15,34 16 24 16,0 0-21-16,-25-36 20 16,25 36-29-16,-15-39 78 15,15 39 17-15,-10-30 26 0,10 30-22 16,0 0 25-16,0 0-11 15,-5-34 23-15,5 34-19 0,0 0 21 16,0 0-19-16,0 0 5 16,0 0 5-16,0 0-3 15,0 0 4-15,0 0 12 0,0 0-10 16,0 0 45-16,0 0-29 16,0 0 6-16,0 0-17 15,0 0 4-15,0 0-15 16,0 0 16-16,0 0 13 0,0 0 1 15,0 0-28-15,0 0 1 16,0 0 8-16,0 0 8 16,0 0-12-16,0 0 5 0,-10-30 5 15,10 30 10-15,0 0 33 16,0 0-17-16,0 0 8 0,0 0 79 16,0 0 9-16,0 0-42 15,-14 33-9-15,14-33-29 16,-25 44-12-16,5-10-32 0,20-34 2 15,-35 38-76-15,35-38-115 16,-44 39-141-16,10-16-131 0,34-23-111 16,-39 13-23-1</inkml:trace>
  <inkml:trace contextRef="#ctx0" brushRef="#br0" timeOffset="6152">809 29 1786 0,'0'0'214'0,"0"0"68"16,0 0-80-16,0 0-80 0,35-25-79 15,-35 25-11-15,0 0-37 16,0 0-25-16,0 0-103 16,0 0-108-16,0 0-151 0,0 0-130 15,0 0-27-15</inkml:trace>
  <inkml:trace contextRef="#ctx0" brushRef="#br0" timeOffset="6456">562 90 906 0,'0'0'163'0,"0"-39"-3"16,0 39-10-16,0 0-60 16,0 0-23-16,40-33-50 0,-40 33 21 15,34-12-22-15,-34 12 24 16,35 12-9-16,-35-12-2 16,14 36-69-16,-9-3-110 0,-10 0-83 15,1 0-92-15,-11-2-100 16</inkml:trace>
  <inkml:trace contextRef="#ctx0" brushRef="#br0" timeOffset="6872">370 395 1027 0,'-20'36'220'0,"20"-36"-37"16,0 0 7-16,-15 39-75 15,15-39-32-15,-9 33-43 16,9-33-13-16,0 0-32 0,0 0 5 16,0 0-42-16,0 0-10 15,-35 30-34-15,35-30-12 0,0 0-26 16,0 0 124-1,0 0-182-15,-34-27 44 0,34 27 68 16,-15-39 14-16,5 6 65 16,10 33 46-16,0 0 17 0,0 0 8 15,0 0 87-15,0 0 9 16,0 0 4-16,0 0-15 16,0 0 29-16,-30 30-45 0,30-30-47 15,-35 39-62-15,6-9-16 16,29-30-24-16,-34 31-94 15,34-31-143-15,-40 23-159 0,5-13-81 16,6-7-2-16</inkml:trace>
  <inkml:trace contextRef="#ctx0" brushRef="#br0" timeOffset="7061">232 96 1765 0,'0'0'97'0,"0"0"-4"16,0 0-40-16,0 0-144 16,0 0-201-16,0 0-227 0</inkml:trace>
  <inkml:trace contextRef="#ctx0" brushRef="#br0" timeOffset="8756">5800 1821 782 0,'0'0'146'0,"0"0"10"16,0 0-18-16,0 0 45 0,0 0 47 16,0 0-7-16,0 0 1 15,-10 25-39-15,5 0-30 16,0-3-46-16,5-22-36 0,-5 30-22 16,5-7-29-16,0-23 4 15,-15 22-16-15,15-22-31 16,-24 19-25-16,4-4-74 0,20-15-10 15,-40 3-10-15,6-3-21 16,34 0 3-16,-30-12 12 0,30 12 15 16,-34-16 34-16,34 16 21 15,-25-34-9-15,10 1 14 16,11 0 25-16,-2-3 27 0,6 2 4 16,6 4 11-16,-6-1-7 15,0 31-4-15,0-33 15 0,0 33 27 16,0 0 47-16,-6-34 47 15,6 34-36-15,0 0 12 16,0 0-42-16,0 0 30 0,0 0-35 16,0 0 4-16,0 0 26 15,0 0 17-15,0 0 17 0,0 0-7 16,0 0-27-16,0 0 26 16,-4 31-19-16,-6 2-9 15,10-2-36-15,-5 0-3 0,5-1-17 16,0 1-22-16,-5-7 19 15,5-24-11-15,-5 28-15 0,5-28 12 16,0 0-12-16,-5 23-43 16,5-23-17-16,0 0 17 15,-29 10 1-15,29-10-4 0,-25 3-2 16,25-3 0-16,-25-8 10 16,25 8-10-16,0 0-20 0,-19-31 19 15,9 3-8-15,5 1 29 16,5 2 13-16,0 25 11 0,0-33 15 15,0 33-7-15,0 0 32 16,0-28 11-16,0 28 20 16,0 0 6-16,0 0-29 0,0 0 36 15,0 0-19-15,0 0 9 16,-10 31 24-16,0-1 0 16,5 1-14-16,0-1-13 0,5 0-19 15,0 1 1-15,0-6-20 16,0-25-10-16,0 28-12 0,0-28 10 15,0 0-10-15,0 25 21 16,0-25-21-16,0 0 6 0,0 0 2 16,-34 19-13-16,-1-11 0 15,1-2 5-15,-1-3-12 16,1 0 0-16,-6-3 15 0,20 3-8 16,-4-1-11-16,24-2 12 15,-20 6 4-15,20-6-16 16,0 0 10-16,0 0-54 0,0 0-58 15,0 25-74-15,0-25-119 16,25 24-174-16,-1-9 65 0,1-5-43 16</inkml:trace>
  <inkml:trace contextRef="#ctx0" brushRef="#br0" timeOffset="8928">5302 2210 1118 0,'0'0'287'0,"0"0"-2"16,0 0-71-16,0 0-51 15,19 11-86-15,-19-11-62 0,0 0-123 16,35-8-233-16,-35 8-74 16,25-18-108-16</inkml:trace>
  <inkml:trace contextRef="#ctx0" brushRef="#br0" timeOffset="9225">6002 1208 1076 0,'0'0'177'0,"5"28"127"16,-5-28 39-16,-15 30-117 0,15-30-79 15,-54 33-36-15,-5-8-47 16,-6-2-39-16,7-2-9 0,-11 2-1 16,-6 0-70-16,-3-2-48 15,3 4-78-15,2 1-125 16,4 1-57-16,0 3-19 0,9 1-38 15</inkml:trace>
  <inkml:trace contextRef="#ctx0" brushRef="#br0" timeOffset="9520">4695 2032 955 0,'0'0'258'0,"0"0"33"16,0 0 52-16,0 0-30 0,5 27-43 16,-5-27-42-16,0 28-23 15,0-28-58-15,-14 31-44 0,-1-9-25 16,15-22-41-16,-30 30-24 15,0-7 1-15,-4-6-63 0,4-1-59 16,0-2-96-16,6-3-130 16,24-11-152-16,-35 11-93 0,10-3 34 15</inkml:trace>
  <inkml:trace contextRef="#ctx0" brushRef="#br0" timeOffset="9860">4419 2062 735 0,'0'0'170'0,"-30"-5"30"16,30 5-11-16,0 0-52 15,-29-8-42-15,29 8-40 16,0 0-29-16,0 0-12 15,0 0-2-15,-5-31-12 0,5 31 4 16,15-28-10-16,-15 28-6 16,0 0 21-16,0 0 78 0,29-8 59 15,-29 8 22-15,0 0 16 16,10 23-52-16,-20 1-33 0,10 1-25 16,-14 0-12-16,14-25-35 15,-30 31-20-15,30-31-1 0,-30 27-87 16,30-27-156-1,-34 20-200-15,4-10-102 0,6-7 25 0</inkml:trace>
  <inkml:trace contextRef="#ctx0" brushRef="#br0" timeOffset="10244">4256 1910 765 0,'0'0'115'16,"0"0"41"-16,0 0-1 15,0 0-22-15,0 0-26 0,0 0 4 16,-34 0 6-16,4 13 10 16,-9 7-6-16,19 2-15 15,-10 9 17-15,5-1-4 0,1 3-14 16,9-2-43-16,0 0-22 15,15-31-11-15,-19 36-3 0,19-36-14 16,-15 28-3-16,15-28 7 16,0 0 0-16,-29 19-16 0,29-19 0 15,-35 6-6-15,35-6 6 16,-30-15-14-16,30 15-5 0,-20-25 19 16,15-2-4-16,5-3-7 15,15-4 3-15,0-4-32 16,10-4-29-16,-1 0-26 15,1 6-52-15,-5 0-183 0,4 0-92 16,6 2-37-16</inkml:trace>
  <inkml:trace contextRef="#ctx0" brushRef="#br0" timeOffset="11168">3694 1710 923 0,'0'0'154'0,"0"0"78"15,-10 28 2-15,10-28-48 0,5 39 4 16,-5-9-63-16,5-2-39 15,-5-28-19-15,-5 36-28 16,5-5-25-16,0-31-11 0,-20 30-8 16,20-30-72-16,-30 25-84 15,30-25 13-15,-34 14-7 0,34-14 11 16,-35-3 18-16,35 3 5 16,0 0 23-16,-14-27 13 15,9-4 17-15,10-5 22 0,9 3 7 16,1-1 21-16,0 4 9 15,-15 30 7-15,20-34 2 0,-20 34-8 16,0 0 20-16,0 0 30 16,0 0 31-16,0 0 19 15,0 0 18-15,0 0 8 0,0 0 15 16,0 0 6-16,0 0-58 16,5 28-11-16,-5-28-41 0,-20 31-31 15,20-31 15-15,-39 30-12 16,-1-8-3-16,40-22 3 15,-35 28 5-15,6-8-24 0,29-20 2 16,0 0 38-16,-25 33 2 16,25-33 14-16,-5 33 23 0,5-33-20 15,15 28-20-15,-15-28-29 16,40 19 22-16,-11-11-24 16,1-2-28-16,0-3 19 0,-30-3 8 15,29-3-14-15,-29 3 9 16,0 0 33-16,0 0-61 0,0 0 3 15,0 0 27-15,0 0-4 16,0 0-4-16,-35-6 22 16,-4 12-2-16,-1 3-8 0,6 4-7 15,5 1 25-15,29-14-7 16,-35 28 11-16,35-28 3 0,-25 28-17 16,25-28 19-16,0 0-15 15,-9 33-4-15,9-33 21 16,0 0-27-16,0 0-10 0,0 0 1 15,0 0-24-15,0 0-40 16,24 11-1-16,-24-11-80 0,0 0 44 16,0 0-8-16,0 0 34 15,0 0 14-15,0 0 37 16,-39-22 19-16,9 10 52 0,0 10 16 16,30 2 46-16,-34 5 22 0,34-5 10 15,-29 15 28-15,29-15-6 16,-25 21-19-16,25-21 8 15,-5 31-22-15,5-3-41 16,10-3-44-16,0-3-10 0,9 3-15 16,-19-25-16-16,30 25-144 15,-30-25-136-15,30 25-108 0,-30-25 29 16,24 16-49-16</inkml:trace>
  <inkml:trace contextRef="#ctx0" brushRef="#br0" timeOffset="11616">2910 1549 817 0,'0'0'150'0,"0"0"73"16,0 0 1-16,0 0-77 0,0 0-20 16,0 0-45-16,0 0 17 15,0 0 15-15,0 0 107 0,0 0-36 16,-5 28-66 0,5 11-22-16,0 3-6 0,0 2-42 15,5-5-24-15,-5-1 0 16,10-2-10-16,-10 0-53 0,5-8-122 15,-5-28-153-15,-5 31-220 16,5-6-71-16</inkml:trace>
  <inkml:trace contextRef="#ctx0" brushRef="#br0" timeOffset="12479">2614 2059 630 0,'0'0'111'16,"-30"-16"20"-16,30 16 20 15,0 0-10-15,0 0-28 0,-25-38-56 16,11 10-16-16,9 0-7 16,5 28-49-16,5-44 49 0,0 7-41 15,-5 37 20-15,24-38-31 16,-24 38 36-16,35-34-41 0,-35 34 26 15,40-19 28-15,-16 16-8 16,-24 3 67-16,30 14-3 16,-30-14-37-16,19 33 37 15,-14-3 19-15,0-2-5 0,-5-28-11 16,-10 36-19-16,-5-5-23 16,15-31-38-16,-34 25-6 0,4-9 9 15,1-4-13-15,-5-6 19 16,4-6-74-16,-5 0-5 0,10-9-26 15,-4 0-21-15,29 9 12 16,-40-19 1-16,40 19-13 0,0 0 39 16,-34-30 57-16,34 30-32 15,0 0 34-15,0 0-7 16,-25-33 13-16,25 33-8 16,0 0 31-16,0 0-30 0,0 0-2 15,0 0 27-15,0 0-15 16,0 0-24-16,0 0 17 0,0 0 23 15,0 0-7-15,0 0-32 16,0 0 25-16,0 0 20 0,0 0-26 16,0 0 15-16,0 0 9 15,0 0-4-15,0 0 8 0,0 0 4 16,0 0 9-16,0 0-19 16,0 0 7-16,0 0-3 0,0 0-30 15,-14 27 12-15,14-27 23 16,0 0-9-16,-15 30-18 15,15-30 19-15,0 0 5 16,0 0-30-16,0 0 17 0,-35 34 18 16,6-17-17-16,29-17-24 15,-30 13 17-15,30-13 1 0,0 0 7 16,-35 6-5-16,35-6-14 16,0 0-15-16,-29-6 11 0,29 6-2 15,0 0-12-15,-25-24-10 16,10-1 34-16,15 25-18 0,-9-48-3 15,3 6 4-15,2 1 17 16,4 0 4-16,-6-1-21 16,12 0 30-16,-6 0-8 15,4 1-20-15,2 5 33 0,-1 5 15 16,-5 31-7-16,4-36-8 16,-4 36-10-16,0 0 0 0,10-31-12 15,-10 31-41-15,0 0-87 16,0 0-84-16,0 0-32 0,5-33-11 15,-5 33-80-15</inkml:trace>
  <inkml:trace contextRef="#ctx0" brushRef="#br0" timeOffset="12717">2540 1350 1337 0,'0'0'170'0,"0"0"68"15,0 0 37-15,0 0-77 16,0 0-92-16,0 0-45 0,0 0-54 16,0 0-69-16,0 0-112 15,0 0-153-15,0 0-68 16,0 0 53-16,10 36-6 0</inkml:trace>
  <inkml:trace contextRef="#ctx0" brushRef="#br0" timeOffset="12925">2249 1649 826 0,'0'0'247'15,"0"0"14"-15,0 0-81 16,0 0-24-16,0 0-61 0,39 19-47 16,-39-19-11-16,39 9-34 15,-39-9-88-15,0 0-116 0,35 2-103 16,-35-2-20-16,0 0-72 16</inkml:trace>
  <inkml:trace contextRef="#ctx0" brushRef="#br0" timeOffset="13228">1889 1882 708 0,'0'0'161'15,"0"0"23"-15,0 0 22 0,0 0 10 16,0 0 20-16,0 0 25 16,29 11-44-16,-29-11-42 0,25 30-39 15,-15-4-17-15,-10-26-29 16,10 38-27-16,-15-7-17 0,-5-6-27 16,10-25-14-16,-35 28-57 15,6-9-77-15,-6-5-135 0,1-3-110 16,5-5-34-16,-6-1-10 15,10-8 37-15</inkml:trace>
  <inkml:trace contextRef="#ctx0" brushRef="#br0" timeOffset="13644">1855 1463 488 0,'0'0'85'16,"0"0"28"-16,0 0 40 0,0 0 12 16,0 0-9-16,0 0-11 15,14 33-22-15,-14-33 7 0,0 0-20 16,-14 39-15-16,14-39-1 15,-45 33-34-15,6-7 8 0,-1-4-24 16,-5 0-17-16,1 0 38 16,0 0 8-16,-6 3-10 0,1 0-20 15,-5 3 3-15,4 3-9 16,6 2-1-16,0 3 18 16,5 3 16-16,9 3-12 15,5-4 1-15,11 1 0 0,3 0-8 16,16-3-19-16,5 0-16 15,10-3 6-15,4-2-12 0,6-3-20 16,0-3-48-16,4-6-109 16,-4-2-203-16,-1-9-179 0,1-5-39 15</inkml:trace>
  <inkml:trace contextRef="#ctx0" brushRef="#br0" timeOffset="14068">1174 1422 678 0,'0'0'141'15,"0"0"-15"-15,0 0 18 16,0 0-37-16,0 0-52 0,0 0-31 16,0 0 4-16,29 19-11 15,-29-19 4-15,0 0 3 0,40-9-27 16,-40 9 72-16,0 0 1 15,0 0 11-15,14-38 25 0,-14 38-9 16,5-34 14-16,-5 34 9 16,0 0-16-16,0 0-42 15,0 0-44-15,0 0 5 0,0 0-16 16,-29 3-34-16,29-3-89 16,0 0-176-16,0 0-179 15,-15 28-60-15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05:29.78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596 0 267 0,'0'0'73'0,"0"0"0"15,0 0-2-15,0 0-20 0,0 0 18 16,0 0-33-16,0 0 14 16,0 0 15-16,0 0 12 0,0 0 3 15,0 0-11-15,0 0 21 16,0 0 3-16,0 0 33 16,0 0-20-16,0 0-11 0,0 0-36 15,0 0 2-15,0 0 11 16,0 0-38-16,0 0 30 15,0 0 6-15,0 0-18 16,-38 2 29-16,38-2-12 0,0 0-7 16,-45 34-28-16,45-34 12 15,-49 47 25-15,9-8-8 16,1 0 3-16,-1 2-1 0,6 1-2 16,-5-1-20-16,4-2-15 15,1 0 2-15,4-1 2 16,30-38-14-16,-45 51-8 0,16-10 10 15,29-41-7-15,-39 44-3 16,39-44-4-16,-35 42-6 0,35-42 7 16,0 0-18-1,0 0 14-15,-25 39 1 0,25-39 10 16,0 0-20-16,0 0 6 16,0 0 5-16,0 0-5 0,0 0-3 15,0 0 11-15,0 0-20 16,0 0-5-16,0 0-22 15,0 0-28-15,0 0-31 0,0 0-15 16,25-47 35-16,-10 11-16 16,-15 36 14-16,15-44 20 15,-15 44 12-15,14-42 11 0,-14 42 2 16,0 0 35-16,10-36-6 16,-10 36-5-16,0 0-1 15,0 0 21-15,0 0-18 16,0 0-10-16,0 0 35 0,0 0-11 15,0 0-20-15,0 0 15 16,0 0 13-16,0 0-22 0,0 0-1 16,0 0 27-16,0 0-33 15,0 0 16-15,0 0 16 16,0 0-19-16,0 0 3 0,0 0 0 16,0 0 7-16,0 0-3 15,0 0 5-15,0 0-7 16,0 0 19-16,0 0-10 15,0 0 6-15,0 0 23 0,0 0-27 16,0 0 20-16,0 0 30 16,0 0-33-16,0 0 10 15,-5 44-5-15,5-44-30 0,0 0 16 16,-9 42-4-16,9-42 14 16,0 0-16-16,-10 41-11 0,10-41 13 15,0 0-6-15,0 0-21 16,0 0 18-16,0 0 8 15,0 0-22-15,0 0 2 0,0 0 13 16,0 0-9-16,0 0 0 16,0 0-3-16,0 0-3 15,0 0-1-15,0 0 3 0,0 0 15 16,0 0-14-16,0 0-10 16,0 0 29-16,0 0-10 15,0 0-12-15,0 0 6 16,44-22 7-16,-44 22-18 0,39-14 15 15,-39 14-1-15,0 0 2 16,0 0-19-16,0 0 7 0,40-8 19 16,-40 8-16-16,0 0 4 15,0 0 4-15,0 0-8 16,0 0-5-16,0 0 9 0,0 0 0 16,0 0-40-16,0 0-63 15,0 0-104-15,0 0-231 16,0 0-91-16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06:21.81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1 130 57 0,'0'0'58'0,"0"0"32"0,0 0 62 15,-5-38 18-15,5 38 1 16,0 0 19-16,0 0-51 15,20-36-56-15,-20 36-70 16,0 0-112-16,42-36-97 0,-1 16-65 16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05:33.77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4453 972 1099 0,'54'3'256'0,"-9"-3"45"15,-11-3-86-15,6 0-123 16,-11 1-45-16,6-1-58 16,-35 3-84-16,45-3-137 15,-45 3-114-15,44 6-32 0,-44-6-19 16</inkml:trace>
  <inkml:trace contextRef="#ctx0" brushRef="#br0" timeOffset="505">3838 1016 1153 0,'54'-2'94'16,"-4"-1"-31"-16,4-2-42 15,0 2-135-15,-5-3-194 16,1 1-600-16</inkml:trace>
  <inkml:trace contextRef="#ctx0" brushRef="#br0" timeOffset="-1384">5129 1453 485 0,'0'0'16'0,"0"0"120"16,0 0 27-16,0 0 14 16,0 0 14-16,0 0-3 15,0 0-26-15,0 0-5 16,0 0 16-16,0 0-22 0,0 0-29 15,0 0-20-15,40 20-23 16,-40-20-13-16,0 0-19 16,0 0-22-16,0 0-13 0,39 41 3 15,-39-41 1-15,0 0-19 16,0 0 19-16,0 0-5 0,0 0-19 16,0 0-15-16,0 0-22 15,0 0-54-15,0 0-21 16,0 0-17-16,0 0 21 0,0 0-7 15,-35-36 40-15,35 36 53 16,0 0 5-16,-19-41-2 16,19 41 14-16,0 0 45 15,0 0-38-15,0 0 1 0,0 0 31 16,0 0 18-16,0 0 5 16,0 0 20-16,0 0 24 15,0 0 15-15,0 0-29 0,0 0-28 16,0 0 9-16,0 0 1 15,0 0-28-15,0 0-19 0,0 0 10 16,-5 39-17-16,5-39-15 16,0 0 28-16,-45 27-33 15,45-27 17-15,-48 14-4 16,48-14-33-16,-55 3-9 0,55-3-4 16,-49-8-9-16,49 8 7 15,0 0-4-15,0 0 12 16,0 0 3-16,0 0 3 0,0 0 34 15,0 0 10-15,-15-36-18 16,15 36-8-16,0 0 23 16,0 0-3-16,0 0-10 0,44-14 30 15,-44 14 26-15,40 0 26 16,-40 0-3-16,0 0-10 16,0 0 20-16,0 0-5 15,0 0 7-15,35 41-28 0,-35-41-21 16,4 36-5-16,-4-36-2 15,0 0-15-15,-19 42-1 0,19-42 11 16,0 0-24-16,-45 41 0 16,45-41 0-16,-54 27 0 15,14-12-4-15,40-15-28 0,-49 8-40 16,49-8-54-16,-44-3-105 16,44 3-105-16,0 0-114 15,0 0-75-15</inkml:trace>
  <inkml:trace contextRef="#ctx0" brushRef="#br0" timeOffset="-212">4739 1431 570 0,'0'0'91'0,"0"0"3"0,0 0-34 15,0 0-19-15,0 0-27 16,0 0-2-16,0 0-5 16,0 0-5-16,0 0-20 15,-39-36 24-15,39 36-10 0,-20-38-30 16,20 38 2-16,0-39 18 15,0 39 6-15,0 0 4 16,0 0-4-16,35-36-56 0,-35 36 89 16,0 0 30-16,44-16 2 15,-44 16 11-15,40 3-1 0,-40-3 41 16,0 0-17-16,0 0 13 16,0 0 15-16,0 0-36 15,19 46 18-15,-19-46-35 16,0 0-1-16,0 0-22 15,-44 42-14-15,44-42-15 0,-50 33 14 16,6-17-38-16,44-16 35 16,-59 8-35-16,10-8 7 0,49 0 3 15,-44-8-35-15,44 8-52 16,-40-16-33-16,40 16-1 16,0 0-39-16,-20-44 21 0,20 44 18 15,5-42 28-15,-5 42 41 16,20-35 19-16,-20 35 14 15,0 0 2-15,0 0 34 0,39-28-17 16,-39 28 41-16,0 0 23 16,0 0 27-16,0 0-3 15,0 0-16-15,40 8-21 16,-40-8-13-16,0 0 10 0,0 0-24 16,0 0-12-16,0 0 26 15,0 0-54-15,0 0 22 0,0 0-15 16,-50 41 28-16,50-41-47 15,-49 20 35-15,49-20-66 16,-44 5-42-16,44-5-23 0,0 0-18 16,-39-20-3-16,39 20 49 15,0 0 43-15,0 0 24 16,-21-35 18-16,21 35 24 16,0 0 32-16,0 0 28 0,0 0 13 15,0 0 31-15,0 0 1 16,0 0-2-16,0 0 0 15,0 0-29-15,0 0-30 0,0 0-16 16,6 47-16-16,-6-47-15 16,0 0 18-16,0 0-5 15,-15 44-40-15,15-44 2 0,0 0 15 16,0 0 10-16,0 0-6 16,0 0-64-16,-44 14-62 15,44-14-22-15,0 0-37 16,0 0 6-16,-34-39 14 0,19 6 53 15,15 33 60-15,-5-36 36 16,5 36 12-16,0 0 14 0,0 0 13 16,0 0 61-16,0 0 15 15,0 0 54-15,0 0 3 16,0 0-30-16,0 0 17 0,-40 6-53 16,40-6 1-16,0 0 6 15,-49 22-9-15,49-22-28 16,-49 16-21-16,5-2-5 0,44-14-15 15,-55 11 8-15,1-6-17 16,0-2 4-16,4 0-9 16,1-3 4-16,0 0 11 15,-1-3-1-15,6 3 0 0,4-3 1 16,40 3-16-16,-44-2 0 16,44 2 0-16,-44-11-14 0,44 11 3 15,0 0-65-15,-45-23-42 16,45 23-64-16,0 0-72 15,-15-46-46-15,10 7-39 0,5 6-37 16</inkml:trace>
  <inkml:trace contextRef="#ctx0" brushRef="#br0" timeOffset="276">4089 1771 1191 0,'0'0'298'16,"0"0"-32"-16,49 22-56 0,-4-8-68 16,0-11-72-16,-1-3-45 15,0-3-10-15,-44 3-27 16,53-8-120-16,-53 8-171 0,45-16-116 15,-45 16-36-15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06:34.14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3233 699 538 0,'0'0'59'16,"0"0"11"-1,0 0-1-15,0 0-4 0,0 0-18 16,0 0-2-16,0 0 18 0,0 0 16 15,0 0 31 1,0 0 44-16,0 0 11 0,-44 38-80 16,9-4-28-16,5-1 22 15,30-33-8-15,-48 47-40 0,48-47 16 16,-50 49 15-16,10-13-15 16,40-36-36-16,0 0-1 15,-38 39-3-15,38-39 17 0,0 0-40 16,0 0 27-16,0 0 6 15,0 0-2-15,0 0-41 16,0 0 26-16,0 0-14 16,0 0-16-16,4-33 2 0,-4 33 11 15,20-39-7-15,-20 39 13 16,14-33 2-16,-14 33 20 16,0 0-25-16,0 0 2 0,0 0 19 15,0 0 11-15,0 0-15 16,-44-14 19-16,10 14 26 0,34 0 0 15,-44 17 2-15,44-17 73 16,-50 33 17-16,11-5-39 16,9 2-5-16,30-30-27 0,-44 44-19 15,44-44-37-15,-45 50-5 16,45-50 2-16,-34 45-25 16,34-45-150-16,0 0-189 15,0 0-276-15,-44 33-104 0</inkml:trace>
  <inkml:trace contextRef="#ctx0" brushRef="#br0" timeOffset="228">2785 1255 1582 0,'44'33'378'16,"-44"-33"-18"-16,0 0-89 16,0 0-105-16,0 0-83 0,0 0-37 15,35 25-50-15,-35-25-118 16,0 0-131-16,0 0-266 16,0 0-152-16</inkml:trace>
  <inkml:trace contextRef="#ctx0" brushRef="#br0" timeOffset="517">2848 704 951 0,'0'0'197'15,"0"0"24"-15,0 0-43 16,46-17-86-16,-2 6-25 16,4 6-30-16,2-1-34 0,0 1-1 15,-6-1-65-15,-4 0-154 16,-6-2-132-16,-34 8-108 15</inkml:trace>
  <inkml:trace contextRef="#ctx0" brushRef="#br0" timeOffset="1128">2686 723 767 0,'0'0'136'0,"0"0"7"15,0 0 43-15,0 0-23 16,0 0-6-16,0 0 4 0,-14 45-41 16,4-6-27-16,0-6-32 15,10-33-14-15,-15 41-21 0,15-41-29 16,-30 36 13-16,30-36 0 15,-44 27-40-15,5-9-62 16,39-18-6-16,-35 5 5 0,35-5-42 16,0 0 11-1,0 0 16-15,0 0 30 0,-15-39 18 16,15 39 50-16,10-33-24 16,-10 33 28-16,0 0 37 0,0 0 40 15,0 0 21-15,0 0-2 16,0 0-1-16,0 0 9 15,0 0 4-15,-4 33-14 0,4-33 2 16,0 42 1-16,0-9-13 16,0-33 6-16,-6 39 6 15,6-39 8-15,-10 41-10 0,10-41-13 16,-30 39-34-16,30-39 2 16,-54 36-18-16,0-14-25 15,0-11 5-15,-10 0 8 16,5-8-17-16,5-3-2 0,0-6 21 15,4-5-6-15,16-5-9 16,34 16-15-16,-35-42 18 0,25 0-3 16,10-2-6-16,16-2-7 15,13 4 10-15,5 3 3 16,1 6-29-16,5 5-30 0,-2 9-58 16,2 5-100-16,-5 3-144 15,-1 6-95-15,-5 5-20 16</inkml:trace>
  <inkml:trace contextRef="#ctx0" brushRef="#br0" timeOffset="1317">2164 1255 970 0,'0'0'325'16,"0"0"-9"-16,0 0-89 15,44 36-69-15,6-22-87 0,-6-12-39 16,5-4-68 0,-4-6-217-16,-45 8-150 0,59-28-70 15</inkml:trace>
  <inkml:trace contextRef="#ctx0" brushRef="#br0" timeOffset="1679">2208 640 656 0,'0'0'116'16,"0"0"45"-16,0 0-19 15,0 0-66-15,0 0-31 16,0 0-2-16,0 0-21 0,0 0-9 16,40-25-13-16,-6 3-12 15,-4 2 12-15,-30 20 0 0,30-30-3 16,-30 30 0-16,24-33 25 16,-24 33 44-16,0 0 7 15,0 0 29-15,0 0 59 0,0 0-39 16,-30-3-16-16,1 14-51 15,29-11-20-15,-30 25-22 16,30-25 11-16,0 0-227 16,-29 33-362-16</inkml:trace>
  <inkml:trace contextRef="#ctx0" brushRef="#br0" timeOffset="2760">1646 723 623 0,'0'0'139'0,"0"0"-3"0,0 0 1 16,0 0-12-16,35 42-8 16,-35-42-35-16,34 39 5 15,-34-39-60-15,0 0-19 0,0 0 20 16,29 30-28-16,-29-30-9 16,0 0 6-16,0 0 13 0,0 0 1 15,0 0-22-15,-44 14 5 16,5-9 24-16,5 1-33 15,34-6 15-15,-50 5 5 16,6 9 26-16,4 0 60 16,1 2 29-16,39-16 31 0,-49 31-18 15,49-31-33-15,-50 39-49 16,50-39-1-16,-39 33-23 0,39-33-15 16,0 0-106-16,0 0-141 15,-40 17-189-15,40-17 10 16,0 0 13-16</inkml:trace>
  <inkml:trace contextRef="#ctx0" brushRef="#br0" timeOffset="3204">2124 208 575 0,'0'0'158'0,"0"0"60"15,0 0 47-15,0 0-17 0,-10 42-54 16,-9-6-68 0,-10 0-27-16,-6-6-49 0,0 0-19 15,1-4-41-15,0-7 10 16,4-5-4-16,30-14-36 0,-40 8-42 15,10-3-13-15,30-5-12 16,0 0 42-16,0 0-8 16,0 0-24-16,-24-36 76 0,19 6-24 15,5 30 19-15,10-30 30 16,-10 30-4-16,0 0 23 0,0 0 15 16,0 0 19-16,0 0 45 15,0 0 0-15,0 0-18 16,0 0 27-16,-35 11-6 15,1 8-29-15,0 1-41 16,4-1-13-16,0 0-2 0,30-19-10 16,-40 31-42-16,40-31-198 15,-38 30-219-15,38-30-60 0</inkml:trace>
  <inkml:trace contextRef="#ctx0" brushRef="#br0" timeOffset="3668">1336 565 627 0,'0'0'121'16,"0"0"-11"-16,0 0-14 0,0 0-86 15,0 0 73-15,0 0 89 16,0 0-23-16,0 0-46 16,0 0 48-16,0 36 6 15,0-36-35-15,0 44 1 0,-6-13-23 16,6-31 10-16,-4 33 8 15,4-33-31-15,0 0-32 16,-40 36-26-16,1-16-7 0,5-6-10 16,-11-6-4-16,1-3-11 15,-1-5-5-15,1 3 5 16,-5-6 8-16,0 0 4 0,-1 1-15 16,1-1-3-16,5 3 2 15,4 0 11-15,6 0-1 0,34 0-34 16,-34-3-92-1,34 3-98-15,0 0-104 0,0 0-145 16,0 0-4-16</inkml:trace>
  <inkml:trace contextRef="#ctx0" brushRef="#br0" timeOffset="4112">1844 0 641 0,'0'0'112'15,"0"0"22"-15,0 0 56 16,0 0-2-16,0 0-32 0,-30 42 0 15,-5-1-7-15,-4-2-81 16,-5 0-24-16,0 0-12 0,-6-6-26 16,6-3-9-16,0-4 8 15,9-10-5-15,35-16 3 16,-40 14 2-16,40-14-29 0,0 0-21 16,0 0-16-16,0 0-4 15,-15-30-19-15,21-4-3 16,3 1 48-16,-9 33 21 15,20-39-4-15,-20 39 22 0,0 0 0 16,0 0 74-16,0 0 34 16,0 0-4-16,0 0-34 15,-49 25-41-15,9 3 10 0,0-1-18 16,6 4-88-16,-5-6-189 16,4-3-142-16,1-2-78 0</inkml:trace>
  <inkml:trace contextRef="#ctx0" brushRef="#br0" timeOffset="4733">458 543 489 0,'0'0'177'0,"0"0"-49"0,0 0 10 16,0 0 41-16,0 0 3 15,0 0-15-15,0 0 15 0,-34 45-21 16,14-12-45-16,20-33-17 16,-29 41-4-16,29-41-27 15,-40 42-21-15,6-14-20 16,-6-12-21-16,1-2-18 0,-5-5 8 16,9-4 4-16,-4-5-10 15,39 0 6-15,-45-5-17 16,45 5-26-16,-39-18 29 0,39 18 8 15,0 0 0-15,-20-36-8 16,20 36 48-16,10-36-52 16,-10 36 0-16,30-36 35 0,-30 36-35 15,34-24 17-15,-34 24-3 16,35-17 2-16,-35 17 6 16,34 0 17-16,-34 0 34 0,35 17 41 15,-35-17 43-15,29 30-8 16,-29-30-21-16,35 39-4 0,-11-9 11 15,-24-30-30 1,30 39-20-16,-30-39-31 0,34 39-20 16,-34-39-5-16,30 33 6 15,-30-33-4-15,0 0-51 0,34 33-138 16,-34-33-223-16,0 0-284 16,50 25-117-16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06:41.13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780 69 425 0,'0'0'85'16,"0"0"-2"-16,0 0 6 16,0 0-1-16,0 0 4 0,0 0-35 15,0 0 0-15,-40 0 10 16,40 0-2-16,0 0 3 0,-49 14-65 16,49-14 51-16,-45 22-13 15,45-22-7-15,-48 31 43 16,2-6-35-16,7-3 28 0,0 0 3 15,-6 6 4 1,1-4 23-16,4 7-25 0,-4-3 0 16,0 0-30-16,5-3-13 0,-1 2 42 15,40-27-1-15,-54 39-34 16,14-9-3-16,40-30-23 16,-44 34 17-16,44-34-8 15,0 0-27-15,-40 33 0 0,40-33 14 16,0 0-9-16,0 0 7 15,0 0-11-15,0 0 4 0,0 0 15 16,0 0-15-16,0 0 0 16,0 0 0-16,0 0 0 15,0 0-5-15,0 0-23 0,0 0-67 16,0 0-40-16,0 0-92 16,0 0-85-16,0 0-29 15,0 0-24-15</inkml:trace>
  <inkml:trace contextRef="#ctx0" brushRef="#br0" timeOffset="1228">721 0 214 0,'0'0'37'15,"0"0"24"-15,0 0 38 0,0 0-7 16,0 0-34-16,0 0 26 16,0 0-2-16,0 0-9 15,0 0-6-15,0 0-20 0,0 0-7 16,0 0-2-1,0 0 7-15,0 0-9 0,0 0 18 16,0 0-23-16,0 0-35 16,0 0 12-16,0 0 34 0,0 0-62 15,0 0 0-15,0 0 32 16,39 30-12-16,-39-30 8 16,0 0 6-16,39 17 22 0,-39-17-31 15,0 0 8-15,0 0 36 16,0 0-52-16,0 0 35 15,0 0 8-15,40 9-27 0,-40-9 19 16,0 0-48-16,0 0 65 16,0 0-30-16,0 0 19 15,0 0-3-15,0 0-42 16,0 0 20-16,0 0 34 0,0 0-30 16,0 0 0-16,0 0-5 15,0 0-10-15,0 0-16 0,0 0 17 16,0 0 20-16,0 0-38 15,0 0 41-15,0 0-13 16,0 0 15-16,0 0 22 0,0 0-16 16,0 0-17-16,0 0 18 15,0 0-24-15,0 0-14 16,0 0 0-16,0 0-4 16,0 0 13-16,0 0-32 0,0 0 33 15,0 0 0-15,0 0 0 16,0 0 1-16,0 0 0 15,0 0-32-15,0 0 16 0,0 0 30 16,0 0-12-16,0 0-5 16,0 0 10-16,0 0-9 0,0 0 19 15,0 0 16-15,-40 44-9 16,40-44 2-16,-29 39-24 16,29-39 17-16,0 0-31 0,0 0 22 15,-25 41-8-15,25-41 19 16,0 0-13-16,0 0 15 15,0 0 1-15,-9 36-18 16,9-36-10-16,0 0-2 0,0 0 10 16,0 0-6-16,0 0-6 15,0 0 10-15,0 0-125 16,0 0-157-16,0 0-179 0,0 0-72 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06:54.05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2942 978 355 0,'0'0'77'0,"0"0"-28"16,0 0 17-16,0 0-18 0,0 0 21 16,0 0-34-16,0 0 23 15,0 0-27-15,0 0 27 16,0 0-41-16,0 0 14 16,0 0-18-16,30 36 6 0,-30-36-31 15,0 0 40-15,34 36-37 16,-34-36 12-16,0 0-20 0,0 0 27 15,0 0-10-15,0 0 11 16,0 0-18-16,0 0 11 0,0 0-4 16,0 0 6-16,0 0 3 15,0 0-16-15,0 0 1 16,0 0-19-16,0 0-6 0,0 0 6 16,0 0 25-16,0 0-31 15,-15-28 31-15,15 28 0 16,0 0 0-16,0 0 7 15,0 0-1-15,0 0-18 0,0 0 17 16,0 0-5-16,0 0 6 16,0 0-13-16,0 0 25 0,0 0-1 15,0 0 21-15,0 0-12 16,0 0 1-16,0 0-20 0,-29 33 27 16,29-33-31-16,-35 26 52 15,1-13-39-15,-1-1 3 16,35-12-27-16,-44 2 28 15,44-2-28-15,-55-2-11 0,55 2 25 16,-44-6-6-16,44 6-13 16,0 0 9-16,0 0-30 0,0 0 9 15,-10-34 20-15,10 34 5 16,0 0-11-16,0 0 22 16,0 0-24-16,30-30-1 0,-30 30 1 15,0 0 20-15,0 0-62 16,0 0 99-16,35 0-28 0,-35 0-23 15,0 0 21-15,0 0 26 16,0 0-13-16,10 39 49 16,-10-39 30-16,0 0 10 15,-10 42-62-15,10-42 24 0,-20 36 11 16,20-36-3-16,-25 33-50 16,25-33-7-16,-35 22-15 0,35-22-6 15,-44 14 1-15,10-11-60 16,34-3-103-16,-39-6-82 15,39 6-58-15,-40-11-35 0,40 11-9 16</inkml:trace>
  <inkml:trace contextRef="#ctx0" brushRef="#br0" timeOffset="1057">2513 1003 387 0,'0'0'83'15,"0"0"9"-15,0 0-20 0,0 0-42 16,0 0-10-16,0 0 16 16,-5-25-17-16,5 25-28 15,0 0 24-15,0 0-8 0,0 0 11 16,0 0-11-16,-29-28 6 16,29 28 4-16,0 0-17 0,0 0 0 15,0-33-9-15,0 33 25 16,25-31-21-16,-25 31-9 0,29-24 26 15,-29 24-23-15,34-17-1 16,-34 17 22-16,0 0-10 16,30-11-3-16,-30 11-12 15,0 0 15-15,0 0-5 0,0 0 5 16,0 0 10-16,0 0-3 16,0 0 6-16,0 0 24 15,30 28 18-15,-30-28-39 0,0 0-8 16,24 30 22-16,-24-30-28 15,0 0 1-15,0 0 3 0,-9 34 1 16,9-34 15-16,0 0-27 16,-45 19-6-16,45-19 43 0,-39 5-32 15,-6-5 4-15,11 0-4 16,-6 0 9-16,6-3 13 16,34 3-28-16,-45-2 6 15,11-1-12-15,34 3 30 0,0 0-29 16,-39-3 28-16,39 3-26 15,0 0 17-15,0 0-20 0,0 0 37 16,0 0-47-16,0 0 37 16,0-33-20-16,0 33 1 15,0 0-13-15,0 0 17 0,0-28 19 16,0 28-33-16,0 0 23 16,0 0-19-16,0 0 15 0,0 0-15 15,0 0 25-15,0 0-3 16,0 0-18-16,0 0-2 15,0 0 14-15,0 0-1 16,0 0 1-16,0 0 17 0,0 0-23 16,0 0 13-16,0 0-24 15,0 0 14-15,0 0 0 0,0 0-36 16,0 0 65-16,0 0-9 16,0 0-29-16,0 0 2 15,0 0 29-15,0 0-38 0,0 0 15 16,0 0-2-16,0 0 14 15,0 0-19-15,0 0 23 0,0 0-13 16,0 0 21-16,0 0-22 16,0 0 19-16,0 0-23 15,0 0 6-15,0 0 1 16,0 0-12-16,0 0 17 0,0 0-9 16,0 0 0-16,0 0 14 15,0 0 2-15,0 0-36 0,0 0 27 16,0 0 11-16,0 0-35 15,0 0 33-15,0 0-46 16,0 0 35-16,0 0-1 0,0 0-12 16,0 0 13-16,0 0-11 15,0 0 3-15,0 0-121 0,0 0-124 16,0 0-91-16</inkml:trace>
  <inkml:trace contextRef="#ctx0" brushRef="#br0" timeOffset="2413">2479 648 445 0,'0'0'146'16,"0"0"-3"-16,-20-28-8 16,20 28 7-16,0 0-18 15,0 0 1-15,0 0 26 0,0 0-5 16,0 0-22-16,0 0-52 16,0 0-23-16,35-16-29 0,-6 8 9 15,0-1-22-15,1 4-10 16,0 2 19-16,0-3-1 0,-30 6-24 15,39-5-11-15,-9-1-64 16,-30 6-64-16,0 0-70 0,24-6-32 16,-24 6 31-16,0 0-25 15,0 0-11-15</inkml:trace>
  <inkml:trace contextRef="#ctx0" brushRef="#br0" timeOffset="3533">2159 842 257 0,'0'0'74'16,"0"0"-7"-16,0 0 25 15,0 0 5-15,0 0 3 0,0 0 6 16,0 0-46-16,0 0 8 16,0 0-20-16,0 0-27 0,0 0 17 15,0 0-24-15,0 0-22 16,0 0 24-16,0 0-36 15,29-14 11-15,-29 14 20 16,34-16-15-16,-34 16 17 0,35-20-3 16,-10 10-27-16,-25 10 19 15,29-12-14-15,-29 12-3 0,0 0 33 16,0 0-14-16,30-3-18 16,-30 3 50-16,0 0-36 0,0 0 39 15,0 0 30-15,0 0-43 16,4 33-3-16,-4-33 3 0,0 0-16 15,-14 31-4-15,14-31-2 16,0 0 22-16,0 0-26 16,-30 36 3-16,30-36 0 15,0 0 9-15,0 0-34 0,-39 23 49 16,39-23-40-16,-44 10 13 16,4-7 23-16,40-3-50 0,-49-5 39 15,10-1-21-15,39 6-2 16,-40-8 43-16,40 8-32 0,-35-11 0 15,35 11-10-15,0 0 21 16,0 0 20-16,0 0-47 16,0 0 4-16,0 0 16 15,0 0-15-15,0 0-1 0,0 0 27 16,0 0-28-16,0 0 35 16,0 0-46-16,0 0 18 0,0 0 38 15,0 0-19-15,0 0 24 16,0 0 3-16,0 0 12 0,0 0-24 15,-15 33-25-15,15-33-7 16,0 0 19-16,0 0 1 16,0 0-21-16,-24 36 1 0,24-36 12 15,0 0 11-15,0 0-15 16,0 0-11-16,0 0 2 0,-30 14 13 16,30-14-4-16,0 0-4 15,0 0-24-15,0 0-2 0,0 0-6 16,-34-39-6-16,34 39 38 15,0 0-9-15,0 0-5 16,-15-33 32-16,15 33-21 0,0 0-4 16,0 0-7-16,0 0 17 15,0 0 4-15,0 0-5 16,0 0-11-16,0 0 20 0,0 0-1 16,0 0-13-16,0 0 39 15,-39 16 4-15,39-16 34 0,0 0-8 16,-30 20-16-16,30-20-3 15,-39 14-17-15,39-14 19 0,-44 11-27 16,4-6-9-16,1 1 9 16,39-6-6-16,-40 0-7 15,6 0-3-15,34 0 2 0,-50-6-12 16,16-2 4-16,34 8 4 16,-39-8-9-16,39 8 5 0,-39-14-3 15,39 14 7-15,0 0 4 16,-35-14-5-16,35 14-8 15,0 0 17-15,0 0-23 0,0 0-17 16,0 0-58-16,0 0-110 16,0 0-98-16,0 0-59 0,0 0-12 15</inkml:trace>
  <inkml:trace contextRef="#ctx0" brushRef="#br0" timeOffset="3761">1454 1066 668 0,'0'0'212'0,"0"0"-11"16,50 34-6-16,-7-20-61 15,7-6-16-15,-6-3-75 0,0-5-11 16,1 0-14-16,-6-2-5 15,-39 2-74-15,49-11-158 16,-14 5-46-16,-35 6-79 16</inkml:trace>
  <inkml:trace contextRef="#ctx0" brushRef="#br0" timeOffset="4049">1460 731 575 0,'0'0'154'16,"0"0"34"-16,0 0 28 15,0 0-63-15,0 0-20 0,0 0 1 16,0 0-38-16,24-5 5 15,20 2-18-15,-5 3-34 0,5 3-13 16,6-1-16-16,-1 1-18 16,-5 0 1-16,-9-3-130 0,-6 0-171 15,-29 0-113-15,0 0-41 16</inkml:trace>
  <inkml:trace contextRef="#ctx0" brushRef="#br0" timeOffset="6057">937 668 506 0,'0'0'102'16,"0"0"7"-16,0 0-6 0,0 0-30 15,0 0 11-15,0 0 12 16,0 0 3-16,0 0-2 15,19 42 16-15,-19-42-43 0,40 41-22 16,-40-41-23-16,39 39-18 16,-39-39-7-16,0 0 6 15,30 28-17-15,-30-28 30 0,0 0-11 16,0 0-4-16,0 0-41 16,0 0 52-16,-44 21-58 0,0-10 3 15,4-5-28-15,11-3 4 16,29-3 48-16,-40 0 0 0,40 0 3 15,0 0 9-15,-35-9 16 16,35 9-33-16,0 0 41 16,0 0-44-16,0 0 11 15,0 0 7-15,0 0 6 0,0 0 5 16,0 0 3-16,0 0 17 16,0 0-43-16,0 0 68 15,0 0-28-15,0 0 25 0,0 0-15 16,25 40-5-16,-25-40 69 15,5 36 10-15,-5-36-27 0,0 0-28 16,-39 36-40-16,-1-15-2 16,1-4 6-16,39-17-86 0,-50 11-145 15,11-3-60-15,39-8-50 16,-39 0-80-16</inkml:trace>
  <inkml:trace contextRef="#ctx0" brushRef="#br0" timeOffset="6604">1557 147 258 0,'0'0'95'0,"0"0"-4"16,0 0-29-16,0 0-18 16,0 0-15-16,0 0-7 0,0 0 43 15,0 0 19-15,0 0 11 16,-34 33-23-16,5 3 2 0,-5 0-43 15,-6 3 24-15,11-6 6 16,-6-2-19-16,1-6-18 16,34-25-2-16,-50 27-22 0,16-7 14 15,34-20-27-15,0 0 1 16,-35 10 30-16,35-10-15 16,0 0 5-16,0 0-8 0,0 0-11 15,0 0 3-15,10-33-28 16,5 3 17-16,-15 30-6 0,19-28 25 15,-19 28-11-15,0 0 15 16,0 0 5-16,0 0-14 0,0 0 13 16,0 0 21-16,0 0 14 15,0 0 2-15,-44 28 0 0,44-28-22 16,-44 30 3-16,44-30-19 16,-35 23 7-16,35-23 10 15,0 0-110-15,0 0-113 16,-34 25-104-16,34-25-76 0</inkml:trace>
  <inkml:trace contextRef="#ctx0" brushRef="#br0" timeOffset="7641">720 587 311 0,'0'0'50'16,"0"0"-5"-16,0 0-12 16,0 0 22-16,0 0 22 0,0 0-7 15,0 0 8-15,0 0-1 16,0 0 20-16,-25 36-6 0,25-36-3 16,-9 36-3-16,9-36-20 15,0 33-32-15,0-33 24 0,0 0 38 16,0 0-47-16,-15 36 4 15,15-36 1-15,-35 26-14 16,1-8-16-16,-5-6-14 0,-1-1 24 16,-4-6-16-16,-10-2-20 15,-1 0-12-15,-9 0 24 0,5-3 12 16,-5 0-10-16,5-3-25 16,9 0 3-16,11 3 3 15,39 0 22-15,-35-3 8 0,35 3-25 16,0 0-11-16,0 0 1 15,0 0 9-15,0 0-92 0,0 0-158 16,0 0-130-16,0 0-43 16</inkml:trace>
  <inkml:trace contextRef="#ctx0" brushRef="#br0" timeOffset="8208">1124 0 299 0,'0'0'98'0,"0"0"12"16,0 0-17-16,0 0-26 0,0 0-39 15,0 0 5-15,0 0-11 16,0 0 19-16,0 0 46 0,0 0 46 16,0 0-23-16,-5 33-29 15,-14 0-25-15,-11 3-17 0,-5-2 2 16,1-1-12-16,-5-2 24 15,-1-7-29-15,1 4-31 0,4-8 10 16,35-20-3-16,-39 19 18 16,39-19-8-16,0 0-10 0,-35 13 0 15,35-13-4-15,0 0 13 16,0 0-28-16,0 0-16 16,0 0-19-16,0-41 16 15,5 2 2-15,10 3-14 0,5 6 23 16,-20 30 15-16,25-30 18 15,-25 30-27-15,0 0 32 0,0 0-11 16,0 0-9-16,0 0 43 16,0 0-8-16,0 0 14 0,0 0 2 15,-30 30-4-15,30-30-24 16,-30 30-5-16,30-30-4 0,-30 25-5 16,30-25-11-16,0 0-173 15,-34 23-149-15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07:21.75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 65 589 0,'0'0'117'0,"0"0"-3"16,-5-34-25-16,5 34-10 0,0 0-23 16,0 0-12-16,-5-30 11 15,5 30 4-15,0 0 58 0,0 0-10 16,0 0 28-16,0 0 1 15,0 0 10-15,0 0-42 16,0 0-1-16,0 0-19 0,0 0-20 16,0 0 31-16,0 0 14 15,0 0 7-15,0 0-28 16,0 0-1-16,25 38-43 16,-6 1 16-16,-4 6-26 0,5 2-7 15,-5 1 2-15,5 1-13 16,0 2 26-16,0-4-3 15,0 1-13-15,-2-4-9 0,3-6-17 16,-2-1 12-16,1-4-12 16,-20-33 7-16,25 42-5 0,-25-42-2 15,20 42 8-15,-20-42-14 16,15 36 13-16,-15-36-10 16,0 0 8-16,0 0-13 0,10 33 13 15,-10-33-11 1,0 0 6-16,0 0 3 0,0 0-3 15,0 0 0-15,0 0-11 16,0 0 4-16,0 0-23 0,0 0 7 16,-35-16-20-16,35 16 14 15,-35-23-9-15,35 23 7 16,-35-28-15-16,35 28 20 0,-34-33 0 16,34 33 3-16,-34-33 9 15,34 33-3-15,-35-36 7 0,35 36-35 16,-25-34 15-16,25 34 9 15,-24-30 1-15,24 30 20 16,0 0-15-16,0 0 22 16,0 0-13-16,-30-34 12 15,30 34-13-15,0 0 14 0,0 0-21 16,0 0 16-16,0 0-5 16,0 0-7-16,0 0 20 0,0 0-18 15,0 0 18-15,0 0-21 16,0 0 24-16,0 0-13 15,0 0 6-15,19 39-9 0,-19-39 13 16,21 39 0-16,-21-39-4 16,25 33 15-16,-25-33-21 0,29 34 15 15,-29-34-11 1,35 30 2-16,-35-30-10 0,34 25 4 16,-34-25 6-16,34 23-13 15,-34-23 34-15,0 0-18 16,40 22 12-16,-40-22-11 0,0 0 10 15,0 0-9-15,0 0 1 16,0 0-9-16,0 0 10 0,0 0-6 16,0 0-7-16,0 0 10 15,0 0-10-15,0 0 13 16,0 0-13-16,0 0 14 0,0 0-7 16,0 0 9-16,0 0-16 15,0 0 13-15,0 0-16 16,0 0 8-16,10-39-14 15,-5 8 17-15,-5 1-5 0,5-1-9 16,-5 1-1-16,5 2 7 16,0-3-9-16,0 6 19 15,5-5-23-15,0 4 16 0,0-2-13 16,-10 28-110-16,15-36-161 16,-15 36-320-16,14-33-197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43:18.70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613 133 346 0,'0'0'2'16,"0"0"40"-16,0 0 5 15,0 0-3-15,0 0-5 0,0 0-4 16,0 0 7-16,0 0-7 16,0 0-17-16,0 0 0 15,0 0-2-15,0 0 4 0,0 0 43 16,0 0 76-16,0 0-16 16,0 0-21-16,0 0-38 15,10 33-8-15,-10-33 15 0,10 30-6 16,-5-5 2-16,-5-25-11 15,0 26-12-15,0-26-32 0,0 0 3 16,-5 21 7-16,5-21-6 16,0 0 2-16,0 0-28 0,0 0 10 15,0 0 16-15,0 0-23 16,0 0-34-16,0 0-29 16,-30-8 0-16,30 8-36 15,0 0 15-15,-20-33 52 0,20 33 15 16,0 0-3-16,-14-25 7 15,14 25 8-15,0 0 6 16,0 0 34-16,0 0 2 0,0 0 15 16,0 0 10-16,0 0-16 15,0 0 5-15,-30 25-17 0,30-25 19 16,0 0-18-16,0 0 1 16,-20 30-2-16,20-30 0 0,0 0-34 15,0 0 7-15,0 0 3 16,-34 26-54-16,34-26-61 15,-30 13 112-15,30-13-246 16,-24 8 25-16,24-8 3 0,0 0 7 16,-25 0-14-16</inkml:trace>
  <inkml:trace contextRef="#ctx0" brushRef="#br0" timeOffset="271">564 13 576 0,'0'0'101'16,"0"0"-1"-16,29-8-31 15,-29 8-26-15,30-2-28 0,-30 2 0 16,34 0-8-16,-34 0-15 16,0 0-55-16,30-3-77 15,-30 3-72-15,0 0-34 0</inkml:trace>
  <inkml:trace contextRef="#ctx0" brushRef="#br0" timeOffset="571">416 185 417 0,'0'0'93'0,"0"0"-22"0,0 0-7 16,0 0-10-16,-25 31-7 15,25-31-20-15,-25 25-8 0,25-25-3 16,-35 25-3-16,35-25-13 16,-39 19-6-16,14-5-73 15,25-14-48-15,-30 13-46 0,30-13-25 16</inkml:trace>
  <inkml:trace contextRef="#ctx0" brushRef="#br0" timeOffset="1302">396 39 310 0,'0'0'61'16,"0"0"-24"-16,0 0-3 15,0 0-4-15,0 0 10 0,0 0 16 16,-39 28-3-16,8-12-2 15,31-16-29-15,-34 25-6 16,34-25 5-16,-30 19-31 0,30-19 42 16,0 0-35-16,0 0 12 15,0 0-5-15,0 0 11 0,0 0-5 16,0 0-10-16,0 0-6 16,0 0 11-16,0 0 3 0,0 0-17 15,0 0 6-15,0 0 7 16,0 0 9-16,0 0-11 15,25 25-24-15,-25-25 30 16,0 0-8-16,0 0 4 0,0 0-17 16,0 0 13-16,0 0 3 15,0 0 10-15,-30 20 13 0,30-20 30 16,-30 24-19-16,30-24-3 16,-29 25 10-16,29-25-29 15,-25 28-9-15,25-28-18 0,-15 31 34 16,15-31 8-16,0 0 15 15,-15 35 11-15,15-35-23 0,-9 31 11 16,9-31-6-16,0 0 3 16,-5 33-15-16,5-33 3 0,0 0 7 15,-5 28-3 1,5-28 15-16,0 0 6 0,0 0-31 16,0 0 10-16,-29 13-33 15,29-13 39-15,-25 0-17 0,25 0-30 16,-30-16 21-16,30 16-7 15,-20-30 6-15,5-1-10 0,11 6-15 16,4 25 18-16,0-35-9 16,4 9 15-16,-4 26-21 15,0 0 10-15,0 0-28 0,35-28-102 16,-10 12-56-16,-25 16-94 16,39-5-34-16,-4 2-38 15</inkml:trace>
  <inkml:trace contextRef="#ctx0" brushRef="#br0" timeOffset="1519">247 510 816 0,'0'0'165'15,"30"16"42"1,-1-14-68-16,1-4-82 0,6-1-47 16,-2-2-58-16,-5-1-125 15,-4 1-95-15,-25 5-73 0</inkml:trace>
  <inkml:trace contextRef="#ctx0" brushRef="#br0" timeOffset="1735">208 570 980 0,'0'0'266'16,"0"0"30"-16,0 0-48 0,0 0-85 15,0 0-59-15,0 0-41 16,0 0-18-16,0 0-30 0,0 0-125 15,0 0-188-15,0 0-162 16,0 0-95-16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07:22.65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2601 723 722 0,'0'0'147'0,"0"0"26"16,0 0 6-16,0 0-14 0,0 0 6 15,0 0 1-15,0 0-37 16,0 0-17-16,0 0-35 15,0 0 32-15,0 0 34 0,0 0-21 16,0 0-17-16,25 30-41 16,-10 1-18-16,-6-1-17 0,1 4 2 15,0-4-29-15,0 1 12 16,0-4-16-16,-10-27-11 16,14 33 7-16,-14-33-94 0,0 0-151 15,0 0-200 1,10 42-126-16,-10-42-30 0</inkml:trace>
  <inkml:trace contextRef="#ctx0" brushRef="#br0" timeOffset="397">2921 538 543 0,'0'0'117'0,"0"0"19"0,-19-25-14 15,19 25-49-15,0 0-29 16,-35-23 16-16,1 12-34 15,-1 6-9-15,-9 5-5 0,4 3 6 16,1 2 16-16,0 3-3 16,-6-2-7-16,11 3-15 15,-6-1 19-15,1 2-20 16,-1-1 4-16,1 5-12 0,5-3 0 16,34-11 20-16,-45 22-10 15,45-22-26-15,-35 34 27 16,35-34-26-16,-19 44-76 0,9-11-100 15,10-33-99-15,0 39-71 16</inkml:trace>
  <inkml:trace contextRef="#ctx0" brushRef="#br0" timeOffset="1009">2350 906 672 0,'0'0'168'16,"0"0"-46"-16,34 8 6 0,-34-8-4 15,0 0-13-15,0 0-1 16,0 0-21-16,0 0 20 15,30 44-41-15,-30-44 3 0,9 39-34 16,-9-39 13-16,0 0-16 16,-4 44-11-16,4-44-7 0,0 0-11 15,0 0 8-15,0 0-13 16,-45 36-7-16,45-36-44 16,-39 15 27-16,39-15-50 15,0 0 18-15,0 0-42 0,0 0 12 16,-35-42 8-16,35 42 39 15,-24-36 35-15,24 36-18 16,0 0 47-16,0 0-15 0,0 0 64 16,0 0 31-16,0 0-16 15,0 0-13-15,0 0-25 16,0 0 7-16,0 0 3 0,-35 42-3 16,35-42-37-16,0 0-21 15,-35 44 8-15,35-44-101 0,0 0-130 16,0 0-165-1,-38 36-116-15</inkml:trace>
  <inkml:trace contextRef="#ctx0" brushRef="#br0" timeOffset="1285">2261 1255 925 0,'39'-6'265'0,"-39"6"54"15,35-13-48-15,-35 13-81 16,39-9-62-16,-39 9-14 0,40-6-43 16,-40 6-8-16,0 0-17 15,0 0-17-15,0 0-3 16,0 0-26-16,0 0-45 0,0 0-118 15,-25 48-128-15,25-48-173 16,0 0 1-16,-54 33 22 0</inkml:trace>
  <inkml:trace contextRef="#ctx0" brushRef="#br0" timeOffset="1789">2064 928 586 0,'0'0'163'0,"0"0"-6"16,0 0-35-16,0 0 0 16,0 0-29-16,0 0-31 0,0 0 22 15,14 44-24 1,-14-44-24-16,0 0 5 0,0 39-41 15,0-39 34-15,0 0-46 16,0 0 1-16,0 0-48 16,0 0 19-16,0 0-61 0,-34 11-26 15,34-11-8-15,0 0 48 16,0 0 38-16,0 0 10 0,0 0 51 16,0 0-7-16,0 0 52 15,0 0 12-15,0 0 31 16,0 0 13-16,0 0 21 0,0 0-2 15,-35 19-17-15,35-19-21 16,0 0-3-16,-44 34-1 16,44-34-51-16,-39 30-3 15,39-30-20-15,-50 23 12 0,11-12-28 16,4-3 16-16,1-6-22 16,-1-4 0-16,1-6 2 15,-1-3 1-15,35 11-15 0,-44-28 18 16,44 28-10-16,-34-36-7 15,34 36-39-15,-10-31-69 0,10 31-66 16,0 0-128-16,24-30-82 16</inkml:trace>
  <inkml:trace contextRef="#ctx0" brushRef="#br0" timeOffset="1978">1798 1371 865 0,'0'0'244'15,"0"0"20"-15,49 28-104 16,-10-23-97-16,-39-5-42 16,60-16-212-16,-11-1-107 15,-14-5-75-15</inkml:trace>
  <inkml:trace contextRef="#ctx0" brushRef="#br0" timeOffset="2230">1729 762 954 0,'0'0'109'0,"0"0"0"16,0 0-59-16,44-20-21 16,-4 9-86-16,-1 0-157 0,-5 5-116 15</inkml:trace>
  <inkml:trace contextRef="#ctx0" brushRef="#br0" timeOffset="2805">1413 817 661 0,'0'0'166'0,"0"0"-17"0,0 0 35 16,0 0-26-16,0 0-30 16,35 36-64-16,-35-36-31 0,30 36-3 15,-30-36-19-15,0 0 7 16,14 33 5-16,-14-33-27 15,0 0 1-15,-14 34-14 0,14-34 47 16,-35 28-38-16,0-15-9 16,35-13 1-16,-49 11 22 15,9-8-38-15,40-3 48 16,-44 0-44-16,44 0 53 0,0 0-40 16,-35 6 28-16,35-6 14 15,0 0 42-15,0 0-5 16,-34 39 47-16,34-39-13 0,-25 38-21 15,25-38-50-15,0 0-1 16,-34 45-62-16,34-45-157 0,0 0-151 16,-49 36-67-16,49-36-34 15</inkml:trace>
  <inkml:trace contextRef="#ctx0" brushRef="#br0" timeOffset="3257">1842 86 680 0,'0'0'158'0,"20"30"50"0,-20-30-30 15,0 39-40-15,-5-3-43 16,-5-5-53-16,-5-1 3 16,-4-2-33-16,-2-1 21 0,21-27-30 15,-38 39 7-15,3-11-13 16,5-6-1-16,30-22-52 0,-39 19 30 16,9-13-39-16,30-6-21 15,0 0 7-15,0 0 6 16,0 0 22-16,-25-33 20 0,25 33 19 15,-4-28-2-15,4 28 6 16,0 0 1-16,0 0 39 16,0 0 37-16,0 0 52 15,0 0 8-15,0 31-24 0,-5-1-5 16,-5 0-33-16,0-2-23 16,10-28-11-16,-25 36-21 15,25-36-8-15,-29 36-97 0,29-36-180 16,-34 28-126-16,4-12-87 15</inkml:trace>
  <inkml:trace contextRef="#ctx0" brushRef="#br0" timeOffset="3769">1202 701 296 0,'0'0'79'16,"0"0"-17"-16,0 0-25 0,0 0-5 16,0 0 50-16,0 0 14 15,0 0-17-15,0 0-9 16,0 0 16-16,0 0 0 0,0 0-14 16,0 0-4-16,4 39 1 15,-4-39 18-15,-4 33-5 0,4-33-47 16,-25 39 40-16,25-39-17 15,-35 36 28-15,1-11-40 16,-6-1 9-16,6-4-15 16,-1-4 27-16,0-4-51 15,-3-1 3-15,-2-1-19 0,10-4 9 16,30-6 0-16,-44 9-5 16,10-6-4-16,34-3-12 0,0 0 25 15,-45 5-30-15,45-5-47 16,0 0-107-16,0 0-59 15,-35 0-99-15,35 0-57 0</inkml:trace>
  <inkml:trace contextRef="#ctx0" brushRef="#br0" timeOffset="4252">1512 0 581 0,'0'0'68'15,"0"0"40"-15,0 0-6 16,0 0-30-16,0 0-23 15,-5 33-38-15,-15 1 30 0,-5-1-3 16,-4 6 3-16,-1 0-27 16,-9-1-8-16,-1 1 3 15,1-3-14-15,0-5 10 0,-1-4-5 16,11-2-9-16,29-25 14 16,-40 20-2-16,40-20 7 15,-29 5-28-15,29-5-29 0,0 0 3 16,0 0-6-16,-15-39 1 15,10 1 26-15,10 7 0 0,4 3 7 16,-9 28 10-16,0 0 10 16,0 0 34-16,0 0 32 15,0 0 25-15,0 0 35 16,0 0 2-16,10 31-24 16,-14 2-54-16,-6 0 4 0,-5 3-62 15,-4-2 7-15,-2-4-143 16,21-30-129-16,-34 39-107 0</inkml:trace>
  <inkml:trace contextRef="#ctx0" brushRef="#br0" timeOffset="5053">349 845 377 0,'0'0'135'0,"0"0"23"0,0 0-14 15,0 0-34-15,0 0-18 16,0 0 2-16,0 0 48 15,0 0 22-15,0 0-23 0,0 0-33 16,0 39 3-16,-10-6-36 16,10-33 0-16,-15 44-25 15,-5-5-16-15,20-39-17 16,-39 39-25-16,4-9 21 0,35-30-11 16,-44 25 7-16,10-11 3 15,34-14-22-15,-45 3-13 0,45-3 14 16,-39-8-26-16,39 8 15 15,-35-31-17-15,35 31 17 16,-19-47-26-16,9 11 38 0,4 3-9 16,6 33 12-16,10-36-11 15,-10 36 22-15,0 0-39 16,25-31 47-16,-25 31-18 16,0 0 14-16,40-19-18 0,-40 19 16 15,29-3-11-15,-29 3 48 16,0 0-9-16,34 22 23 15,-34-22-10-15,0 0 11 0,35 41-9 16,-35-41 10-16,15 45-22 16,-15-45 14-16,20 39-26 0,-20-39 26 15,20 30-6-15,-20-30 21 16,0 0-20-16,29 33 0 16,-29-33-29-16,0 0 20 0,0 0-23 15,29 34 3 1,-29-34-12-16,0 0-2 0,0 0 2 15,0 0-7-15,0 0 2 16,0 0-9-16,0 0-56 0,0 0-147 16,0 0-231-16,0 0-155 15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07:43.91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187 471 598 0,'0'0'116'0,"0"0"51"16,0 0-1-16,0 0-14 16,0 0 9-16,0 0-38 15,0 0-9-15,0 0-16 0,0 0-29 16,0 0-27-16,0 0-17 15,-25 19-13-15,25-19-12 16,-29 14 4-16,4-6-4 0,25-8-12 16,-29 6 31-16,29-6-19 15,-30 0-16-15,30 0 30 0,-25-3-40 16,25 3-14-16,0 0 32 16,0 0-21-16,-19-25-23 0,19 25 36 15,-5-22-37-15,5 22 22 16,10-22-20-16,-10 22 8 15,0 0 29-15,0 0 4 16,29-25-13-16,-29 25 23 0,0 0-6 16,30-9-2-16,-30 9 20 15,29 15 0-15,-29-15-17 0,30 25 26 16,-30-25 9-16,30 36 18 16,-11-4 13-16,6-1-25 0,-5 0 19 15,0-3-5-15,0 2-16 16,-20-30 8-16,34 36 0 0,-5-12-26 15,1-4 19-15,0-4-13 16,-30-16-12-16,34 15-3 16,-9-7 6-16,-25-8-26 15,0 0 13-15,29 3 0 0,-29-3 5 16,0 0-2-16,0 0 7 16,0 0-18-16,0 0-65 0,0 0-84 15,0 0-39-15,0 0-59 16,0 0-41-16,0 0-40 15</inkml:trace>
  <inkml:trace contextRef="#ctx0" brushRef="#br0" timeOffset="460">582 221 368 0,'0'0'100'0,"0"0"-1"16,0 0-8-16,0 0-3 0,0 0-31 15,0 0 11-15,0 0 44 16,0 0 19-16,0 0-13 16,0 0-1-16,-34 45-17 0,-1-1-3 15,6 1 47-15,-6 4-24 16,5 1 8-16,-4 3-23 16,-1 2 8-16,1-2-12 0,4-4-39 15,6-1-46-15,-1-9 9 16,5-3-11-16,5-9-21 0,0-2 7 15,15-25 4-15,-10 23-7 16,10-23 6-16,0 0 4 0,0 0-34 16,0 0-46-16,0 0-34 15,0 0-50-15,0 0-35 16,0 0-49-16,0 0-102 16,0 0-64-16</inkml:trace>
  <inkml:trace contextRef="#ctx0" brushRef="#br0" timeOffset="1648">809 540 443 0,'0'0'88'0,"0"0"6"0,0 0 8 16,0 0-14-16,0 0 7 15,0 0 21-15,0 0 6 0,0 0-6 16,0 0-51-16,0 0 8 15,30 20-29-15,-30-20-9 16,15 30 33-16,-15-30-49 0,5 38 52 16,0-4-1-16,0-1-38 15,-5 0 29-15,0-5-27 16,5 3 20-16,-5-4-11 0,0-27-40 16,5 34 16-16,-5-34-15 15,0 0 4-15,5 27 0 16,-5-27-26-16,0 0-95 0,0 0-99 15,0 0-103-15,0 0-65 16,0 0 9-16</inkml:trace>
  <inkml:trace contextRef="#ctx0" brushRef="#br0" timeOffset="2076">903 526 602 0,'0'-25'105'0,"0"25"31"16,0 0-8-16,-4-27-36 16,4 27-66-16,0 0-6 15,0 0 1-15,19-28 10 0,-19 28-11 16,30-19 4-16,-30 19 37 15,34-15-36-15,-4 10 1 0,-30 5 33 16,35 3-34-16,-6-1 33 16,-4 4-26-16,-25-6-9 15,24 14 6-15,-24-14-2 16,25 20-4-16,-25-20 16 0,14 24-11 16,-14-24 27-16,5 31-26 15,-10-6 37-15,5-25-25 0,-29 30-4 16,-5-5-12-16,-6-5-21 15,6-7 21-15,4 4-28 0,1-8-1 16,4 1 11-16,25-10-31 16,-30 6-14-16,30-6-41 15,0 0-176-15,0 0-48 0,0 0-15 16,0 0-35-16</inkml:trace>
  <inkml:trace contextRef="#ctx0" brushRef="#br0" timeOffset="2587">1549 38 536 0,'0'0'136'0,"0"0"-4"15,0 0-11-15,0 0-33 16,0 0 35-16,0 0-38 15,0 0-9-15,0 0-21 0,0 0 28 16,0 0 26-16,-24 31 1 16,-1 0-58-16,0 5 26 15,5 3-1-15,1 2-24 0,-1 0 11 16,5 1 15-16,6-1 18 16,9-1 0-16,0-2-14 15,9-4-25-15,6-4 12 0,5-2-1 16,9-3-23-16,6-6-15 15,-1 1-22-15,1-7 6 0,-1 1-9 16,-3-3-10-16,-7-5-3 16,-24-6 12-16,20 2-39 0,-20-2-91 15,0 0-170-15,0 0-119 16,0 0-40-16,0 0 22 16,0 0 1-16</inkml:trace>
  <inkml:trace contextRef="#ctx0" brushRef="#br0" timeOffset="2973">1855 172 862 0,'0'0'185'16,"0"0"22"-16,0 0-71 15,0 0-7-15,0 0 37 0,0 0 6 16,-10 22 9-16,6 8-28 16,-1 3-14-16,-1 1-6 0,2-1-41 15,-1 3-36-15,5-3 0 16,0-2 6-16,0-3-27 0,0-4-19 15,0-24 3-15,9 25-6 16,-9-25-4-16,11 25-9 16,-11-25-9-16,0 0 6 15,0 0-21-15,19 22-61 0,-19-22-71 16,0 0-76-16,0 0-45 16,0 0-88-16,0 0-113 0,0 0-11 15</inkml:trace>
  <inkml:trace contextRef="#ctx0" brushRef="#br0" timeOffset="3280">1673 391 633 0,'0'0'171'16,"0"0"30"-16,0 0 63 16,0 0-88-16,0 0-16 0,0 0 10 15,0 0 17-15,24 0-34 16,1 2-17-16,5-2-48 0,0 0-32 16,-1 0-27-16,1 0-12 15,-1 0-15-15,-4-2 7 16,0-1-7-16,-6 0-42 0,-19 3-69 15,30-9-71-15,-30 9-131 16,0 0-156-16,30-13-74 16</inkml:trace>
  <inkml:trace contextRef="#ctx0" brushRef="#br0" timeOffset="3692">2058 0 603 0,'0'0'165'15,"0"0"47"-15,0 0-41 0,0 0-26 16,0 0-70-16,0 0 6 15,0 0-11-15,0 0-32 0,0 0 36 16,0 0 72-16,0 0-16 16,0 0-44-16,0 0 12 0,25 33 0 15,-6 3-3-15,6 3-27 16,0 2 6-16,-5 6 24 16,-5 4 19-16,-1-2-21 15,1 1-22-15,0-3-10 0,-5-3 9 16,-6 1-19-16,-4-9-12 15,-4-3-13-15,-6-2-15 0,-10-6-10 16,20-25-13-16,-35 30-17 16,6-11-98-16,-1-11-152 0,30-8-200 15,-30 12-124-15,30-12-16 16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07:48.40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2564 519 711 0,'0'0'166'15,"0"0"42"-15,0 0-23 16,0 0-23-16,0 25-27 0,0-25-27 16,0 0-3-16,0 0-43 15,25 20-21-15,-25-20-26 0,24 11 6 16,-24-11-5-16,20 0-2 16,-20 0-11-16,25-11-6 0,-25 11-31 15,0 0-15-15,19-25 2 16,-4-1 9-16,-15 5-6 15,0 21 27-15,-5-23 21 0,5 23-15 16,0 0 11-16,-24-11 3 16,24 11-3-16,-30 6 0 15,5 2 0-15,25-8-8 16,-25 20-3-16,25-20 1 0,-24 21 7 16,24-21-26-16,0 0-160 15,0 0-72-15,0 20-61 0,0-20-25 16</inkml:trace>
  <inkml:trace contextRef="#ctx0" brushRef="#br0" timeOffset="531">2583 353 322 0,'-19'-20'108'15,"19"20"11"-15,0 0-29 16,0 0-44-16,0 0-6 0,0 0 33 16,0 0 11-16,0 0-20 15,0 0-11-15,0 0-4 0,0 0-6 16,0 0 5-16,0 0-7 16,0 0-18-16,0 0-23 0,0 0 6 15,34 6 3-15,-34-6-6 16,35-11-1-16,-35 11 4 0,0 0 0 15,30-36 5 1,-20 5-1-16,-6 3-16 0,-4 28 15 16,-10-36 15-16,1 8 15 15,9 28-18-15,0 0 4 0,-40-8-5 16,5 14 8-16,6 8-17 16,29-14-11-16,-40 31 16 0,40-31 20 15,-24 30-30-15,24-30 19 16,-15 30 2-16,15-30 38 0,0 25-25 15,0-25-36-15,0 0 21 16,30 11-1-16,0-8-37 0,-11-9 13 16,6-4 7-16,-25 10-14 15,29-28 1-15,-14 0 22 16,0 6-6-16,-10 0-27 16,-5 22 12-16,0 0 14 0,-15-23-13 15,15 23-11-15,-30-3 15 16,6 9 5-16,-1 3-17 0,25-9-11 15,0 0-110-15,-29 25-164 16,29-25-133-16</inkml:trace>
  <inkml:trace contextRef="#ctx0" brushRef="#br0" timeOffset="1455">2099 369 634 0,'0'0'159'0,"0"0"-16"16,0 0-36-16,0 0-64 0,0 0-7 16,0 0 26-16,0 0 2 15,0 0 1-15,0 0-22 0,25 0-31 16,-25 0-3-16,0 0 2 16,30 17 8-16,-30-17 13 0,0 0-8 15,0 0-4-15,25 28-13 16,-25-28-25-16,0 0 27 15,0 0-9-15,24 27-6 0,-24-27-5 16,0 0 37-16,0 0-20 16,0 0-13-16,15 28 17 15,-15-28 4-15,0 0-40 0,0 0 23 16,0 0 32-16,0 0-29 16,0 0 6-16,0 0-6 0,-29 14-36 15,29-14-18-15,-35 3 24 16,35-3 7-16,-34-11-12 0,34 11 11 15,0 0-24-15,-30-36 16 16,30 36 17-16,-10-31-7 16,10 31 26-16,5-28 9 0,-5 28-30 15,0 0 26-15,0 0 0 16,0 0 5-16,29-11-10 16,-29 11-2-16,0 0 17 0,0 0 14 15,0 0-4-15,0 0-2 16,0 0 22-16,0 0-4 0,10 31 4 15,-10-31 2-15,-4 31 31 16,4-31-18-16,-15 30-5 16,15-30 5-16,-30 28-32 0,30-28-15 15,-34 27 1-15,8-10 1 16,-4-6-19-16,5 0 0 0,-4-2 7 16,4-6-1-16,-4-1-25 15,4-2-19-15,1-2 5 0,24 2-44 16,-25-12 16-16,25 12 28 15,-25-19-12-15,25 19-8 16,-14-28 40-16,3 3-1 0,11 25-3 16,0 0 17-16,11-22-4 15,-11 22-1-15,0 0 2 0,0 0 16 16,24-5-17-16,-24 5 9 16,25 11 19-16,-25-11 18 15,0 0 13-15,24 25 4 0,-24-25-8 16,10 27 7-16,-5-5 21 15,-5-22-5-15,-24 28-41 0,-6-3-15 16,-4-6-6-16,-6-1-30 16,0-2 4-16,-4-5-104 15,0-2-137-15,-1-1-66 0,0-3-52 16,6-5-64-16</inkml:trace>
  <inkml:trace contextRef="#ctx0" brushRef="#br0" timeOffset="2518">1338 477 696 0,'0'0'110'0,"0"0"11"16,0 0-22-16,0 0-51 15,0 0-20-15,0 0-14 0,0 0 1 16,-14-21-7-16,14 21-5 16,-10-25-17-16,10 25 23 0,0-31-9 15,10 3 0-15,4 6 3 16,-14 22-17-16,30-25 17 0,-5 11 6 15,0 6-6 1,-25 8-10-16,24 5-5 0,-24-5 27 16,25 20 22-16,-25-20 26 15,15 30-45-15,-10-5 30 0,-5-25 19 16,-11 28-7-16,11-28-7 16,-19 28-31-16,-6-9-15 0,-4-5 23 15,-1-3-46-15,-9-5 42 16,-5 0-39-16,4-4 22 0,-4 1-19 15,4-6-12-15,1 1-6 16,8-7-34-16,7 0-8 0,24 9 6 16,-25-21 0-16,25 21 39 15,-5-25 15-15,5 25-8 16,0 0 2-16,15-23 16 0,-15 23 0 16,0 0 9-16,29-3-6 15,-29 3 9-15,0 0 34 0,0 0 15 16,15 26 3-16,-15-26-29 15,5 25 15-15,-5-25-14 0,-10 24-11 16,10-24 1-16,0 0-21 16,-29 23 17-16,29-23-42 0,-30 10 35 15,6-4-23-15,24-6 16 16,-25-3-3-16,25 3-35 0,0 0 2 16,-25-21-9-16,25 21 15 15,-10-28 6-15,10 28 8 16,-5-26 0-16,5 26 15 0,0 0-20 15,10-19 19-15,-10 19 9 16,0 0-29-16,0 0 10 0,25 0 32 16,-25 0 13-16,0 0-14 15,24 25 37-15,-24-25-11 0,10 28 27 16,-10-28-18-16,-4 28-19 16,4-28-13-16,0 0-25 0,-21 22 19 15,21-22-27-15,-34 14 12 16,10-9-16-16,24-5-57 15,-30-3-6-15,30 3-31 0,-29-13 23 16,29 13-51-16,-21-25-5 16,12-3 33-16,4 3 44 15,5 3 37-15,0 22 7 0,0 0-4 16,0 0-33-16,0 0 96 16,0 0 37-16,0 0 44 0,0 0-5 15,-34 16 7-15,4 4-30 16,0-4-3-16,0 1-21 0,-4-3 10 15,-6-3 3-15,0-5-37 16,-4-1 6-16,-6-5-36 0,2-2 5 16,-2-4-30-16,-4-3 10 15,5-2-17-15,-5-5 8 16,8-6 11-16,1 2-11 0,6-2-4 16,9 2-2-16,1 1-19 15,4 0-18-15,6 2-36 0,19 17-62 16,0 0-91-16,-15-25-132 15,10 5-12-15,15 4-6 0</inkml:trace>
  <inkml:trace contextRef="#ctx0" brushRef="#br0" timeOffset="2711">791 0 823 0,'39'4'184'0,"0"-4"40"16,1 0 13-16,4 2 13 0,-5-2-102 16,1 0-65-16,4 0-36 0,-4 0-37 15,0 3-94-15,-10-3-170 16,-5 0-110-16,-25 0-44 0</inkml:trace>
  <inkml:trace contextRef="#ctx0" brushRef="#br0" timeOffset="2932">548 775 888 0,'0'0'347'15,"0"0"49"-15,-15 30-38 16,15-30-84-16,25 8-121 0,9-2-55 15,6-9-57-15,-1-5-25 16,2-4-118-16,-2-4-131 16,1-1-98-16,-11-5-153 0,-4-3-30 15</inkml:trace>
  <inkml:trace contextRef="#ctx0" brushRef="#br0" timeOffset="3192">395 228 817 0,'0'0'200'0,"0"0"49"0,0 0-24 15,0 0-36-15,25-8-54 16,5 0-61-16,9 5-4 0,-5-3-52 16,11 3-34-16,-6 0-208 0,0-2-174 15,-3-1-106-15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07:52.90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1232 388 431 0,'0'0'84'0,"0"0"-2"0,0 0 34 16,0 0-6-16,0 0 14 0,0 0-21 15,-19 24 48-15,19-24-1 16,-15 31 18-16,5-3-10 0,0-1-17 15,-5-2-34-15,0 0-43 16,1-3-22-16,14-22 13 0,-40 31-13 16,6-6-18-16,-1-3-8 15,-4-5-16-15,-1-7 0 0,1 2 0 16,-6-6-8-16,1-4 13 16,0 4 6-16,0-4-6 15,4-2-5-15,6 0-4 0,-1-5-6 16,6 0 2-16,4-1 8 0,25 6 4 15,-25-6 5-15,25 6-9 16,0 0-23-16,0 0 4 0,0 0 2 16,6-24 9-16,-6 24 3 15,0 0 9-15,29-20-11 0,-4 9 1 16,-25 11-4-16,29-11 10 16,-4 8 2-16,-6 3 7 0,6 0-9 15,-25 0-6-15,24 3 1 0,-24-3-2 16,0 0 0-16,25 8 23 15,-25-8-5-15,25 14-7 16,-25-14 6-16,0 0 10 0,10 28 6 16,-10-28 25-16,0 25-9 15,0-25-17-15,-15 21-18 0,15-21-7 16,-35 18 0-16,1-8 6 16,-1-4 2-16,6-4-4 0,-1-2-4 15,1-2 0-15,4-6-11 0,25 8 7 16,-29-17-1-16,29 17 12 15,-21-25 2-15,7 0-4 0,4-3 3 16,5 1-8-16,10-4-8 16,0-2 3-16,0-3 11 15,0 0 1-15,0 0-2 0,-1 0-5 16,-4 5-12-16,6 4 1 16,-1 8-38-16,-5 19-96 0,0 0-113 15,5-28-110-15,-5 28-55 0,0 0-51 16</inkml:trace>
  <inkml:trace contextRef="#ctx0" brushRef="#br0" timeOffset="281">902 374 613 0,'30'-19'169'0,"-30"19"67"16,24-15-24-16,-24 15-49 16,30-10-29-16,-30 10 26 0,20 0 10 15,-20 0-28-15,0 0-24 16,19 22-17-16,-9 0-12 0,-10-2-30 16,-10 4-1-16,-5-2-21 15,1 4-16-15,-6-5-15 0,-5-4-21 16,6-3-127-16,-6-6-147 0,0 0-133 15,25-8-33 1,-34 0 42-16</inkml:trace>
  <inkml:trace contextRef="#ctx0" brushRef="#br0" timeOffset="520">916 0 619 0,'0'0'161'0,"0"0"37"0,0 0-49 16,0 0-32-16,0 0-62 15,0 0 23-15,0 0 48 16,0 0 22-16,-24 28-39 0,0 8-35 16,4 5-33-16,-4 9-4 15,3 3-22-15,2-1-15 0,-6-2-147 16,-4-2-123-16,-1-4-56 15,0 0-43-15,-4-8-13 0</inkml:trace>
  <inkml:trace contextRef="#ctx0" brushRef="#br0" timeOffset="887">237 720 540 0,'0'0'144'0,"0"0"16"15,0 0-39-15,0 0 21 0,0 0-39 16,0 0 18-16,0 0-42 16,0 0 23-16,0 0 128 0,0 0-19 15,0 0-31-15,0 19-14 16,-11-2-9-16,2 2-13 0,-11 4-36 16,1-4-46-16,-1 1-31 0,0-1-4 15,-5-2-27-15,0-1-117 16,1 1-217-16,-6-3-297 0,-4-4-153 15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07:54.97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7729 563 387 0,'0'0'76'0,"0"0"9"16,0 0-11-16,0 0-9 0,0 0-2 0,0 0 18 15,0 0-5-15,0 0 6 16,0 0-11-16,29-2-9 16,1-1-14-16,5-3 3 0,-6 3-16 15,5-3-24-15,1 4-5 16,-6 2-6-16,1-6 5 0,-10 4 6 16,-20 2-8-16,19-3-8 15,-19 3 1-15,0 0 4 0,0 0 14 16,0 0-14-16,0 0-9 0,0 0 5 15,0 0 4-15,-29 0 0 16,0 3 0-16,-6-1-4 0,5 4-9 16,-4-6 13-16,-5 2 12 15,4 1-12-15,5 3 0 16,5-6 0-16,25 0 14 0,-29 0-4 16,29 0 11-16,0 0-16 15,0 0 16-15,0 0 18 0,0 0-13 16,0 0 40-16,0 0 11 0,0 0-19 15,29-11 5-15,1 5-40 16,0-2 8-16,4 3-23 0,1 5-4 16,-5-6 3-16,4 6-68 15,-10-3-105-15,1 0-137 0,-5 0-83 16</inkml:trace>
  <inkml:trace contextRef="#ctx0" brushRef="#br0" timeOffset="548">7231 480 475 0,'0'0'130'16,"0"0"2"-16,0 0-12 0,0 0-7 15,0 0 23-15,0 0-8 16,0 0 26-16,0 0 25 0,0 0 15 15,0 0-22-15,0 0-10 16,25 25-42-16,-1-3 1 0,-24-22-47 16,25 31-12-16,-11-10-7 0,-14-21-1 15,6 26 1-15,-6-26-38 16,-10 30 2-16,10-30-26 16,-40 25-67-16,1-8-101 0,-1-4-145 15,6-4-111-15,-1-3-17 16,6-1 4-16</inkml:trace>
  <inkml:trace contextRef="#ctx0" brushRef="#br0" timeOffset="776">7053 594 443 0,'0'0'151'16,"0"0"10"-16,-29 13 6 0,29-13-12 16,-35 28 9-16,11-6-38 0,4 0-61 15,-5 1-42-15,1-1 9 16,-1-5-43-16,0-1-124 0,-4-4-105 16,4-2-76-16,0-4-47 15</inkml:trace>
  <inkml:trace contextRef="#ctx0" brushRef="#br0" timeOffset="1168">6773 602 590 0,'0'0'165'16,"0"0"-7"-16,0 0-34 0,0 0-38 16,0 0-27-16,-30 19-42 0,30-19-9 15,-30 6-2-15,30-6-12 16,-24-3 13-16,24 3-7 16,0 0 0-16,-5-19-26 0,5 19 0 15,20-28 4-15,4 6 22 16,1 8 3-16,-1 3-10 0,1 8 7 15,-25 3 22-15,20 6 18 0,-20-6 12 16,14 25 48-16,-14-6 45 16,-4 6-5-16,-11-3 1 0,-10 0-32 15,-4 1-48-15,-1-4-29 16,1 0-20-16,-1-2-12 0,-5-3 16 16,6-1-95-16,-6-4-122 0,1-6-121 15,5 0-71-15,-1-3-44 16</inkml:trace>
  <inkml:trace contextRef="#ctx0" brushRef="#br0" timeOffset="1432">6349 122 873 0,'0'0'144'0,"0"0"140"16,0 0 34-16,0 25-27 15,4 11-80-15,6 8-48 0,5 4-47 16,0 4-25-16,0-1-25 0,-1-4-34 16,-4-6-21-16,1 0-11 15,-2-7-29-15,-4-4-164 0,-5-30-171 16,0 31-170-16,-10-9-20 15</inkml:trace>
  <inkml:trace contextRef="#ctx0" brushRef="#br0" timeOffset="2283">6215 561 791 0,'0'0'164'16,"0"0"67"-16,0 0 22 0,0 0 20 16,0 0-78-16,0 0-34 0,0 0-67 15,0 0-42-15,-24-6-32 16,24 6-3-16,-30-12-20 0,6 7 16 16,24 5-20-16,-25-13-23 15,25 13-30-15,-25-23-3 0,15 1 26 16,6 3 8-16,4-4 20 15,4 1-20-15,-4 22 23 0,25-25-23 16,-25 25 29-16,30-16-14 16,-10 7 20-16,-20 9-16 0,29 5 20 15,-4 7-20-15,-25-12 23 0,24 25 1 16,-9 0 14-16,-5 0 22 16,-5-3 1-16,-5-22 15 0,0 30-15 15,-5-7 11-15,5-23-34 16,-19 28 3-16,-6-7-18 0,0-4-13 15,-5-3 10-15,-4-3-17 0,-11-2 18 16,6-4-24-16,0-2 4 16,4-3-34-16,-4-3 14 15,5-2-40-15,4-7 26 0,30 12-12 16,-35-24 8-16,16-2 5 16,19 26-7-16,-15-36 13 0,10 11-18 15,5 25 40-15,5-27-12 0,-5 27 11 16,0 0 10-16,24-20-1 15,-24 20 2-15,40-2 9 0,-16 4-5 16,-24-2-6-16,0 0 6 0,35 17-5 16,-35-17 22-16,0 0-15 15,20 22 23-15,-20-22-12 16,4 25 32-16,-4-25-11 0,0 22 23 0,0-22-18 16,-4 25 19-1,4-25-29-15,-15 25 32 0,15-25-29 16,-20 28 4-16,20-28-21 0,-30 27 12 15,30-27-21-15,-34 34 23 16,5-9-25-16,29-25 8 0,-45 36-12 16,11-6 14-16,4-2-14 0,30-28 11 15,-39 42 30-15,9-9 23 16,10-5-18-16,20-28-5 0,-24 36-28 16,24-36 14-16,-15 33 6 0,15-33 7 15,-10 33 4-15,10-33 7 16,15 30-8-16,-15-30-4 15,34 20-1-15,6-9 7 0,4-3-18 16,5-5-8-16,6-3 1 16,-1-3-7-16,-5-5-11 0,0 0 5 15,-9-6-7-15,-6-3-9 0,-4 1-108 16,-30 16-71-16,30-33-135 16,-15 2-66-16,-1-2-77 0,-4 2 43 15,-10 1 12-15</inkml:trace>
  <inkml:trace contextRef="#ctx0" brushRef="#br0" timeOffset="2664">5792 122 433 0,'0'0'107'15,"0"0"29"-15,0 0 47 16,0 0 32-16,0 0-12 0,0 0-37 16,34-11-6-16,-4 3 16 0,9 0-12 15,1 2-62-15,-1 0-40 16,1 1-40-16,-1-1 4 0,6 4-31 16,-11-1-75-16,-5 0-205 0,-9 1-129 15,-20 2-98-15</inkml:trace>
  <inkml:trace contextRef="#ctx0" brushRef="#br0" timeOffset="3083">5486 147 567 0,'0'0'143'0,"0"0"34"16,0 0 6-16,0 0 12 0,0 0-51 16,0 0 4-16,0 0-53 15,0 0-20-15,0 0 31 0,0 0 51 16,0 0-5-16,20 31-37 0,-5 5-17 16,-5 2-12-16,5 7-43 15,-6 2-7-15,1-2-25 16,5-1 1-16,-10-6-12 0,10 1-113 15,-11-8-138-15,-4-3-244 16,0-28-33-16,-4 28-4 0</inkml:trace>
  <inkml:trace contextRef="#ctx0" brushRef="#br0" timeOffset="3683">5368 389 772 0,'0'0'134'0,"0"0"78"0,0 0-42 16,0 0-13-16,29 36-32 16,-29-36-52-16,20 36-3 0,-10-11 14 15,-10-25-25-15,0 27-12 16,0-27-40-16,-19 25 20 0,19-25-27 15,-30 20 0-15,5-9-37 0,0-9 15 16,25-2-24-16,-24-5 41 16,24 5-13-16,-24-17 8 15,24 17-21-15,-15-27 27 0,15 27-15 16,-10-28 25-16,10 28-17 0,0 0 19 16,0 0-30-16,0 0 44 15,0 0-15-15,25 3 39 0,-25-3-24 16,29 19 49-16,-10 0-9 15,-19-19 8-15,25 31-34 0,-15-6 35 16,-10-25-5-16,5 30 19 0,-5-5-14 16,0-25 10-16,-15 33-35 15,-4-10 10-15,-6-1-6 0,0-3-11 16,-4-2-11-16,-1-3-5 0,-5 0-4 16,6-9-13-16,-5 1 3 15,4-6-9-15,-4-6 13 16,4-2 8-16,-5-3 32 0,6-6-3 15,-5-2-10-15,4-9-31 16,5-3 24-16,1-5-17 0,9-2 4 16,0-4-14-16,5 1-6 0,10-1 2 15,0 6-6-15,10 0 9 16,0 6-14-16,5 2 11 0,4 3-37 16,6 5-31-16,0 6-91 0,4 1-75 15,-4 4-126-15,5 3-94 16,-1 6-63-16,-4 3-37 15</inkml:trace>
  <inkml:trace contextRef="#ctx0" brushRef="#br0" timeOffset="3900">4998 1096 1704 0,'30'16'294'15,"0"-7"-57"-15,4-9-81 0,-5-7-79 16,6 2-29-16,-1-6-83 0,-34 11-178 16,45-17-249-16,-10 1-152 15</inkml:trace>
  <inkml:trace contextRef="#ctx0" brushRef="#br0" timeOffset="4740">5052 513 519 0,'0'0'84'16,"0"0"15"-16,0 0 10 0,0 0-22 15,0 0-48-15,0 0-18 16,0 0 29-16,0 0 21 0,25 20-13 16,-25-20-5-16,0 0 6 0,25 25 21 15,-25-25-9-15,15 21-33 16,-15-21 10-16,0 0-24 0,0 0-11 16,25 18 4-16,-25-18 5 15,0 0-12-15,0 0-25 16,0 0 18-16,0 0 9 0,0 0-38 15,0 0 30-15,0 0-4 0,9-20-21 16,-9 20 2-16,-9-19 19 16,9 19 0-16,-25-20-21 0,25 20 21 15,-30-8 4-15,6 8-15 0,24 0 6 16,-25 8 10-16,25-8 1 16,0 0-12-16,0 0 16 0,0 0 9 15,-10 23-10-15,10-23-9 16,0 0 21-16,0 0-17 15,24 10-11-15,-24-10 23 0,25 3-1 16,-25-3-27-16,0 0-58 0,0 0-59 16,0 0-50-16,0 0-33 15,0 0-47-15,0 0-58 0</inkml:trace>
  <inkml:trace contextRef="#ctx0" brushRef="#br0" timeOffset="5460">4486 577 448 0,'0'0'142'0,"0"0"2"0,0 0-41 16,0 0-51-16,0 0 8 15,0 0 23-15,0 0-17 16,0 0-11-16,0 0-15 0,0 0-4 15,0 22-5-15,0-22 9 16,0 0-7-16,0 0-13 0,29 14 1 16,-8-12-12-16,-21-2-14 0,24-5 11 15,-24 5-9-15,30-13-12 16,-30 13 5-16,0 0 10 0,19-23 0 16,-19 23-14-16,10-31-1 0,-10 31 12 15,0-21 10 1,0 21-7-16,0 0-15 0,-29-9 9 15,-1 12 6-15,0 6 4 0,1 1-2 16,-1 4 15-16,1 0-12 16,-6-3 8-16,5 0 2 0,1 1-8 15,-5-4 2-15,-1 0-5 0,10-3-1 16,25-5-3-16,-34 3-10 16,34-3 2-16,-29-6 11 0,29 6-18 15,0 0-14-15,0 0 5 16,-6-33 6-16,6 33-3 0,10-30 15 15,-10 30-10-15,0 0-7 0,30-27 17 16,-30 27 1-16,29-15 14 16,-9 10 10-16,-20 5 2 15,0 0 46-15,0 0 33 0,0 0-4 16,15 36-2-16,-15-6 29 16,-10-4 27-16,-5-5-33 0,15-21-39 15,-34 33-23-15,4-10-17 0,0-4-27 16,1 1-20-16,-5-4-74 15,-6-7-128-15,1 2-139 0,4-9-38 16,1 4-8-16</inkml:trace>
  <inkml:trace contextRef="#ctx0" brushRef="#br0" timeOffset="6527">3875 469 542 0,'0'0'102'0,"0"0"49"15,0 0 0-15,0 0-66 0,0 0-26 16,0 0-29-16,0 0-10 15,0 0-31-15,0 0 3 16,0 0 8-16,0 0-15 0,0 0-8 16,5-36-20-16,5 2 4 0,4 4 9 15,6 5 15-15,-20 25 4 16,30-28 6-16,-30 28 18 0,34-8-6 16,-34 8-3-16,35 14 7 15,-35-14 7-15,24 30 11 0,-9 1-4 16,-15-31 20-16,15 36 20 0,-15-8-5 15,0-28-31-15,-24 36-21 16,24-36 17-16,-40 27-14 16,0-7-7-16,6-7-11 0,-5-1-2 15,4-6-14-15,-5-1-26 16,6-5 17-16,-1-3-14 0,1-2-17 16,5-12 16-16,4 3 28 0,25 14 3 15,-20-30 11-15,11 7-16 16,9 23-2-16,4-24 15 0,-4 24 4 15,0 0-4-15,25-20 14 16,-25 20-9-16,0 0 15 0,34 0 27 16,-34 0 7-16,30 11-2 0,-30-11 5 15,0 0-4-15,24 28 14 16,-24-28-19-16,10 30 4 16,-10-30 7-16,-4 28 3 0,4-28 9 15,0 0-33-15,-45 31-6 0,15-10-19 16,1-6 13-16,29-15-27 15,-40 8 12-15,16-3 22 0,24-5-29 16,-35-2-8-16,35 2 1 16,0 0-20-16,0 0-35 0,-24-36 55 15,24 36-14-15,-10-28 7 0,10 28 9 16,0 0-16-16,0 0 29 16,0 0 4-16,0 0 22 0,0 0 22 15,0 0 27-15,0 0 9 16,5 33-21-16,-5-33-7 15,-10 33-21-15,10-33-16 0,-19 31-18 16,19-31-10-16,0 0 10 0,-35 25-5 16,5-11-69-16,30-14-33 15,-39 2-4-15,9-4-13 0,30 2 32 16,-34-20-13-16,4 4 9 16,10-7 19-16,6-1 7 0,-1-1 31 15,0-3 16-15,5 6 22 0,10 22 19 16,-10-25 1-16,10 25 14 15,0 0 52-15,0 0 25 16,0 0-15-16,0 0-3 0,-29 31-18 0,29-31 1 16,-40 33-8-16,6-9-8 15,-1-4 8-15,-4-7-30 16,0-1-16-16,-6-4-6 0,-4-5 7 16,-1-3-13-16,-4-3-14 15,5 1 5-15,-5-7 11 0,5-2-13 16,10-3-3-16,-1 3 6 0,5 0 12 15,35 11-28-15,-39-19 1 16,39 19 20-16,-30-20 0 0,30 20-24 16,0 0 16-16,0 0 7 15,-24-28-38-15,24 28-78 0,0 0-80 16,-10-27 19-16,10 27-78 0,-5-31-35 16,15 6-26-16,0-3-2 15</inkml:trace>
  <inkml:trace contextRef="#ctx0" brushRef="#br0" timeOffset="6760">3111 64 826 0,'0'0'199'15,"45"-2"-2"-15,-6-7 9 0,0 0-47 16,0 1-70-16,-4 0-25 16,-1 0-49-16,-4-1-2 0,-30 9-17 15,35-5-105-15,-35 5-110 0,29-6-65 16,-29 6-20-16,0 0-61 16</inkml:trace>
  <inkml:trace contextRef="#ctx0" brushRef="#br0" timeOffset="6997">2938 913 1221 0,'15'33'251'15,"-15"-33"60"-15,40 14-41 0,-1-12-116 16,1-4-70-16,-11-4-31 0,5-2-62 16,-9-1-121-16,-25 9-160 15,30-19-173-15,-30 19-18 16</inkml:trace>
  <inkml:trace contextRef="#ctx0" brushRef="#br0" timeOffset="7244">2604 394 781 0,'0'0'211'15,"34"-25"18"-15,5 6 6 16,11 2-12-16,-1 9-42 0,10-1-73 16,0 4-60-16,-4-1-55 0,-7 6-204 15,-8-3-180-15,-11 6-113 16</inkml:trace>
  <inkml:trace contextRef="#ctx0" brushRef="#br0" timeOffset="7988">2204 566 544 0,'0'0'143'16,"0"0"46"-16,0 0 16 16,0 0-3-16,0 0-12 15,0 0 10-15,0 0-22 0,0 0 22 16,0 0-27-16,0 0-47 16,0 0 31-16,0 0 7 0,0 0-22 15,5 22-54-15,-10 3-37 16,-5 0-12-16,-9 0-32 0,-1 0 10 15,-10-3-21-15,6 0-19 16,-1-5-97-16,1 3-101 0,-1-7-145 16,25-13-113-16,-25 8 1 15,25-8-4-15</inkml:trace>
  <inkml:trace contextRef="#ctx0" brushRef="#br0" timeOffset="8324">1968 216 381 0,'-5'-30'100'0,"0"8"30"0,5 22 19 15,-5-22-25 1,5 22 2-16,0 0-15 0,0 0 11 15,0 0 6-15,0 0-13 0,0 0-22 16,0 0-4-16,0 0 107 16,0 0 5-16,0 25-23 0,-5 5-13 15,0 3-15-15,5 9-9 16,0 0-51-16,0-1-15 0,5 1-18 16,0-4-26-16,0 1-19 15,0-6-12-15,-5-2 6 0,0-6-62 16,0 0-184-16,-10 0-247 15,10-25-172-15,-15 22 35 0</inkml:trace>
  <inkml:trace contextRef="#ctx0" brushRef="#br0" timeOffset="8780">1741 533 910 0,'0'0'221'0,"0"0"-7"15,0 0-10-15,0 0-1 16,0 0-16-16,0 0-43 0,0 0-26 16,15 28-12-16,-10-7-2 15,-1 4-10-15,-4-2-37 16,-4-4-33-16,-6 1-2 0,10-20-22 15,-30 21 10-15,1-4-32 16,9-9-46-16,-4 1-54 0,24-9-18 16,-35 0 10-16,15-3-9 15,20 3 13-15,0 0 12 0,-20-33 1 16,11-1-15-16,14-2 27 16,-1 0 60-16,2 6 25 0,-2 5 16 15,-4 25 15-15,5-22-3 16,-5 22 16-16,0 0 77 15,0 0 41-15,0 0 1 0,-19 36-33 16,-1-6 7-16,0-2-41 16,1 3-33-16,4-7-20 0,-5-1 0 15,20-23-6-15,-30 28-31 0,1-9 2 16,4-5-134-16,25-14-169 16,-34 11-90-16,9-9-25 0,25-2 14 15</inkml:trace>
  <inkml:trace contextRef="#ctx0" brushRef="#br0" timeOffset="9183">1598 289 390 0,'0'0'93'0,"0"0"21"0,0 0 26 16,0 0-31-16,0 0-11 15,0 0-21-15,0 0-7 0,25 16-6 16,-25-16-25-16,0 0-2 16,25 14-10-16,-25-14-9 15,0 0-6-15,0 0 1 0,0 0-3 16,24 0-10-16,-24 0 5 15,0 0-11-15,20-22 0 0,-20 22-1 16,10-25 16-16,-10 5-4 16,0 20-21-16,-10-22 20 0,10 22 1 15,0 0 11-15,-30-5 13 16,6 13-2-16,24-8-16 0,-25 19-3 16,25-19-2-16,-20 23-6 0,20-23 0 15,0 0-12 1,0 24-113-16,0-24-131 0,0 0-118 15</inkml:trace>
  <inkml:trace contextRef="#ctx0" brushRef="#br0" timeOffset="9507">1347 203 741 0,'0'0'168'0,"0"0"59"0,0 0-65 16,0 0-79-16,0 0 85 15,0 0 51-15,0 0-25 0,4 41 6 16,2 1-26-16,-6 2-41 15,5-3-17-15,-5 4-21 0,4 0-47 16,-4-4-29-16,6-5-5 16,-12-5 1-16,6-3-55 0,-4-7-135 15,4-21-165-15,-15 25-202 16,15-25-19-16,-30 17 5 0</inkml:trace>
  <inkml:trace contextRef="#ctx0" brushRef="#br0" timeOffset="9760">1150 494 1006 0,'0'0'245'0,"0"0"-19"0,0 0-75 16,0 0 129-16,0 0-35 15,-6 25-76-15,2-1-36 16,-11 7-51-16,-5 2-42 0,1-2-29 16,-6 0 8-16,-5-4-60 15,5-2-133-15,-4 0-150 0,0-5-158 16,-6-4 21-16,11-5 22 16</inkml:trace>
  <inkml:trace contextRef="#ctx0" brushRef="#br0" timeOffset="10315">958 308 454 0,'0'0'77'15,"0"0"54"-15,-30-14 0 16,0 9-18-16,0 7-17 0,1 4-15 15,0 11 12-15,-1 2 3 16,1 9 16-16,-1 2 8 0,5 4-43 16,11 2 69-16,4-6-41 0,5 1-5 15,10 2-38-15,-1-9-35 16,6-1 0-16,-10-23-7 0,25 25-15 16,-6-11 7-16,-19-14-6 15,25 10-11-15,-25-10 11 16,0 0 10-16,0 0-21 0,0 0 5 15,0 0-14-15,0 0 11 16,-10-24 11-16,10 24-8 0,-34-28-5 16,-1 8 30-16,6 10 12 15,-1 4 18-15,11 6 9 0,19 0 3 16,-30 22-5-16,6 3 46 16,3 3-18-16,12 0 1 0,-1 2 16 15,5 3-55-15,5 1-13 0,0-1 6 16,0 0-22-1,5-2 4-15,5-1-1 0,-1-2-9 16,-9-28 14-16,21 39 3 0,-7-11-21 16,-14-28-1-16,15 33 0 15,-15-33-12-15,10 30 7 0,-10-30-7 16,0 0-7-16,0 0 1 16,0 0 11-16,15 28-5 0,-15-28-12 15,0 0-56-15,0 0-73 16,0 0-128-16,0 0-210 0,0 0-160 15,0 0-48-15</inkml:trace>
  <inkml:trace contextRef="#ctx0" brushRef="#br0" timeOffset="10532">1179 1104 2077 0,'49'-11'325'0,"1"-1"-67"15,4 1-109-15,-10-2-75 16,6 1-44-16,-11-1-106 16,-9 2-227-16,-1-1-323 0,-29 12-216 15</inkml:trace>
  <inkml:trace contextRef="#ctx0" brushRef="#br0" timeOffset="11472">115 543 732 0,'0'0'146'16,"0"0"-3"-16,0 0-33 16,0 0-22-16,0 0-32 0,0 0-15 15,0 0 51-15,24 18-34 16,-24-18 8-16,0 0-56 0,0 0 0 16,20 24-3-16,-20-24-3 15,0 0 10-15,19 22-14 16,-19-22 6-16,0 0-6 0,0 0-17 15,0 0 32-15,0 0 11 16,0 0-34-16,0 0 24 0,0 0-25 16,0 0 2-16,0 0 21 0,0 0-31 15,0 0 17-15,-19-22-8 16,19 22 8-16,-35-14-4 0,6 12-7 16,4 4-7-16,25-2 32 15,-30 20-25-15,30-20 23 0,-24 33 0 16,14-6-28-16,5-4 29 15,5-23 6-15,5 31-17 16,-5-31 32-16,25 24 0 0,-1-10-16 16,-24-14 2-16,30 8-15 15,-6-5 3-15,-24-3 9 0,25-3-13 16,-25 3-4-16,0 0 16 16,20-22-22-16,-10 3-7 0,-10 19 21 15,-5-31-8-15,-5 6-3 0,-5 4 33 16,15 21 7-16,0 0-14 15,-25-23-3-15,25 23-12 0,-29-8-25 16,29 8-9-16,-25 5-218 16,25-5-158-16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08:24.98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399 52 436 0,'0'0'58'0,"0"0"9"15,0 0 9-15,0 0 25 0,0 0-27 16,0 0-26-16,0 0-12 16,0 0-6-16,0 0 13 0,0 0 0 15,0 0 19-15,0 0-12 16,0 0 32-16,0 0-18 15,0 0-13-15,0 0-10 0,35 0 3 16,-6-2-20-16,-29 2 20 16,30-6-16-16,-30 6-34 15,29-5 44-15,-29 5-34 0,30-3 8 16,-30 3 7-16,25-6-6 16,-25 6-13-16,0 0 0 0,0 0-7 15,0 0 16 1,35-14 0-16,-35 14-27 0,0 0 20 15,34-16 17-15,-34 16-8 16,0 0-4-16,0 0-21 0,0 0 40 16,0 0 12-16,0 0-16 15,0 0 25-15,0 0-40 16,0 0 13-16,0 0-12 0,0 0 15 16,0 0-9-16,0 0-14 15,0 0 22-15,0 0-47 16,0 0 25-16,0 0 13 0,0 0-8 15,0 0-31-15,0 0 41 16,0 0-25-16,0 0-5 16,0 0 51-16,0 0-36 15,0 0 17-15,0 0 0 0,5 30-17 16,-5-30-8-16,0 34 45 16,0-4 31-16,0-30-22 0,-10 36-4 15,0-8-23-15,0-1 26 16,5 1-24-16,1 0-10 15,-2-3-5-15,-3 0 19 0,9 5-22 16,-10-2 28-16,10-1-26 16,0-1 4-16,-5 1-9 15,5 1 18-15,0 3-18 16,-5-7 15-16,10 4-15 0,-5-3 7 16,0-3 12-16,0 3-30 15,0-25 15-15,0 31 16 0,0 0-20 16,5-10-9-16,-5-21 28 15,0 28-14-15,0-5-17 0,0-23 37 16,0 27-14-16,0-27-24 16,10 28 21-16,-10-3 18 15,0-3-8-15,0-22-18 0,0 30 22 16,0-5-9-16,0-25-10 16,0 31 16-16,0-3-16 15,0-7 3-15,0-21 5 0,0 31 3 16,0-31-19-16,0 31 5 15,0-31 0-15,9 38 9 0,-9-38-9 16,0 36 7-16,6-5 0 16,-6-31-21-16,0 33 26 15,-6-2 16-15,6-31-21 0,0 32-7 16,-9-1 15-16,9-31 1 16,0 36-12-16,0-8 0 0,0-28 8 15,-10 36-17-15,10-36 5 16,0 39 9-16,0-39-9 15,-5 38 0-15,5-38 8 16,0 42 0-16,0-6-18 0,0-36 10 16,-5 42 8-16,5-42-12 15,0 44-6-15,0-8 20 0,0-2-2 16,5-2-25-16,-5-4 33 16,0-28-13-16,0 39-8 0,0-6 5 15,5-5 3-15,-5 0-14 16,0-28 18-16,0 36 1 0,0-3-19 15,0-33 21-15,0 36-4 16,0-9-15-16,0-27 16 16,-5 36-4-16,5-8-8 15,0-28-9-15,-5 31 27 0,5-31-13 16,-5 36 0-16,5-36 0 16,-10 33 0-16,10-33-5 0,0 34-1 15,0-34 16-15,0 30-7 16,0-30-17-16,0 34 17 15,0-34 2-15,0 36-11 0,0-12 9 16,0-24 0-16,10 36-14 16,-10-5 18-16,0-31 4 0,5 36-15 15,-5-8 4-15,0-28 8 16,5 36-2-16,-5-36-28 16,0 33 31-16,0-33 2 0,0 33-19 15,0-33 16-15,5 31-3 16,-5-31-19-16,0 27 17 15,0-27 6-15,0 30-16 0,0-30 7 16,0 31 4-16,0-31-4 16,-5 31-13-16,0-1 18 0,5-30 1 15,-5 36-14-15,5-11 30 16,0-25-26-16,-5 36-10 0,5-36 17 16,-5 38 0-16,5-38-14 15,0 34 11-15,0-34 2 0,0 38 7 16,0-38-23-16,0 34 24 15,0-34-6-15,0 33-14 16,0-33 13-16,0 0 9 16,0 45-12-16,0-45-4 0,0 36 6 15,0-36 1-15,0 38-10 16,0-38 7-16,0 0-8 0,0 42-1 16,0-42 9-16,0 0-8 15,-5 39-19-15,5-39 13 16,0 36 9-16,0-36-1 0,-5 31-2 15,5-31 8-15,0 0 2 16,-5 38-9-16,5-38 7 0,0 0 0 16,-4 39-10-16,4-39-5 15,-11 39 19-15,11-39 3 16,-10 36-25-16,10-36 12 0,-4 33 2 16,4-33 14-16,0 0-10 15,-10 39-44-15,10-39 27 16,-5 39 5-16,5-39-21 0,0 39 33 15,0-39 7-15,-5 33-7 16,5-33-11-16,0 33 11 0,0-33 0 16,-5 39 6-16,5-39-9 15,0 36-1-15,0-36 4 0,-5 36-7 16,5-36 13 0,-5 36-3-16,5-36-3 0,0 36 12 15,0-36-20-15,-5 39-9 16,5-39 23-16,0 41-2 0,0-41 4 15,-10 42-3-15,10-9-10 16,0-33-11-16,0 39 25 0,-5-6-9 16,5-33-12-16,0 41 24 15,0-41-12-15,-4 42 0 0,4-42-7 16,-6 39 15-16,6-39-4 16,0 36-7-16,0-36 7 15,0 0 13-15,0 33-27 0,0-33 10 16,0 0-4-16,-4 36 10 15,4-36-6-15,0 0-6 16,0 33 6-16,0-33 11 0,0 0-8 16,0 31-22-16,0-31 22 15,0 0 14-15,-10 36-24 0,10-36 2 16,0 0 7-16,0 0 4 16,-5 33-15-16,5-33-4 15,0 0 22-15,0 0-3 0,0 0-12 16,-10 34-16-16,10-34-7 15,0 0-15-15,0 0-4 0,0 0 8 16,0 0 32-16,-10 36 20 16,10-36-35-16,0 0 4 0,0 0 26 15,0 0 7 1,0 0-14-16,-44 30 0 0,44-30 3 16,-45 19-12-16,45-19-1 15,-59 11 2-15,10-2 25 0,9-1-13 16,-4-5-14-16,5-1 10 15,39-2 7-15,-50 6-13 0,50-6 6 16,-44 3-6-16,44-3-21 16,0 0-76-16,0 0-90 0,0 0-87 15,0 0-34-15,0 0-18 16,0 0-66-16</inkml:trace>
  <inkml:trace contextRef="#ctx0" brushRef="#br0" timeOffset="1897">2150 363 350 0,'0'0'28'0,"0"0"11"15,0 0 20-15,0 0 14 0,0 0 8 16,0 0-9-16,0 0 4 16,19 25 9-16,-19-25 5 0,20 28 17 15,-5-9-15-15,-15-19 2 16,25 30-13-16,-25-30-50 0,19 28-10 16,-19-28-7-16,0 0-6 15,20 22 2-15,-20-22-25 0,0 0 27 16,0 0 14-16,0 0-35 15,0 0 46-15,0 0-53 16,-30 14 35-16,30-14-16 16,0 0-8-16,-34-3-30 0,34 3 7 15,0 0 12-15,-15-33 0 16,10 3-17-16,5 30 20 0,10-34 1 16,-10 34 19-16,0 0-29 15,0 0 8-15,29-25 8 0,-29 25 2 16,0 0 11-16,21-5 18 15,-21 5 13-15,0 0 14 0,0 0-19 16,14 28-4-16,-14-28 33 16,10 27 21-16,-10-27 30 15,0 34-58-15,-10-10 23 0,10-24-36 16,-14 26-15-16,14-26-14 16,-40 22-13-16,15-6 0 0,-4-8 4 15,-1 0 1-15,-5-4 0 16,11-4 3-16,-6-4-17 0,1 2-33 15,4-1 11-15,-5 0 14 16,11 1 2-16,19 2-6 0,0 0 23 16,-25-14-26-16,25 14-27 15,0 0 19-15,0 0 4 0,-19-22 14 16,19 22-6-16,0 0-11 16,9-22 37-16,-9 22-16 0,0 0 13 15,30-17-31-15,-6 9 46 16,-24 8-41-16,25 0 42 15,-25 0-41-15,25 3 44 16,-25-3-38-16,0 0 21 0,25 10-20 16,-25-10 36-16,0 0-9 15,9 23 25-15,-9-23-2 0,0 25 22 16,0-25-38-16,-9 24 18 16,9-24-13-16,-10 23 11 0,10-23-32 15,-30 16 6-15,5-7-9 16,6-1 23-16,-6-5-38 0,-4-3 23 15,9-3-4-15,-14 1 8 16,19-8-23-16,-10 2 14 16,25 8-14-16,-35-18 29 0,35 18-22 15,-19-23 4-15,19 23-13 16,-15-31 33-16,5 9-20 0,0 0 13 16,10 22-19-16,0-33 16 15,0 2-14-15,0 3-9 0,0 1 17 16,0-1-4-16,0 6 3 15,0-3 3-15,0 25 7 0,-10-30-28 16,10 30 19-16,-10-33-16 16,10 33 17-16,-10-28 2 15,10 28-11-15,0 0 7 0,0 0-16 16,0 0 17-16,0 0-111 16,0 0-102-16,0 0-111 0,0 0-114 15</inkml:trace>
  <inkml:trace contextRef="#ctx0" brushRef="#br0" timeOffset="2341">1371 493 497 0,'0'0'127'0,"0"0"23"16,0 0-45-16,0 0-48 16,0 0-4-16,0 0 19 0,0 0 3 15,0 0 24-15,0 0 11 16,29 25 10-16,1 0 30 15,-6-3-31-15,-4 0 13 0,0 1-39 16,-20-23 20-16,25 33-17 16,-15-12 2-16,-10-21-40 0,24 28 12 15,-24-28-24-15,0 0 2 16,5 26-4-16,-5-26-13 0,0 0-17 16,-29 19-6-16,4-2 7 15,-5-9-35-15,1-3-23 0,4 1-65 16,-4-6-1-16,29 0-52 15,-30 0-29-15,30 0-123 0,-35-3-47 16,35 3 14-16,0 0 13 16,0 0 26-16</inkml:trace>
  <inkml:trace contextRef="#ctx0" brushRef="#br0" timeOffset="2880">1316 274 454 0,'0'0'88'16,"-19"-27"-8"-16,19 27-2 15,0 0-1-15,0 0 9 16,0 0-25-16,0 0-7 0,0 0 46 15,0 0-11-15,0 0-28 16,0 0 24-16,0 0 2 0,-25 38-39 16,15-7 86-16,5-3-57 15,0 2-15-15,-4-2-20 0,9-1-16 16,0 1 23-16,0 3 4 16,0-4 56-16,4 6-29 0,6-5 1 15,-5 0-17-15,5-6-28 16,-10-22-4-16,19 30-32 15,-19-30 6-15,15 23-6 0,-15-23 9 16,0 0-17-16,0 0 18 16,0 0-18-16,0 0 19 0,15 22-18 15,-15-22 24-15,0 0-17 16,0 0 0-16,0 0 0 0,0 0 6 16,0 0-6-16,0 0 0 15,0 0 9-15,0 0 1 0,0 0-6 16,-30 19-7-16,1-5 6 15,29-14 3-15,-29 8-2 0,29-8-18 16,-30 6 21 0,30-6-32-16,0 0 3 0,-29 6-67 15,29-6-27-15,0 0-131 16,0 0-169-16,0 0-38 0,0 0-21 16</inkml:trace>
  <inkml:trace contextRef="#ctx0" brushRef="#br0" timeOffset="3264">1183 296 588 0,'0'0'118'16,"0"0"0"-16,-15-28-56 0,15 28-29 16,0 0 0-16,0 0 23 15,0 0-4-15,0 0-5 0,0 0 30 16,0 0 37-16,-15 40 19 16,6-4-30-16,9-6 66 0,9 3 1 15,2-2-39-15,-1 2-43 16,-1 0-8-16,1-2-25 0,0-4-36 15,-5-5 5 1,-5-22-14-16,10 31-3 0,-10-31-13 16,0 0 17-16,0 0-20 15,-10 28-17-15,10-28-110 0,0 0-58 16,0 0-133-16,0 0-50 16,0 0-4-16,0 0 26 0</inkml:trace>
  <inkml:trace contextRef="#ctx0" brushRef="#br0" timeOffset="3676">1109 507 450 0,'0'0'83'16,"0"0"-1"-16,0 0-16 15,0 0 34-15,0 0-9 0,0 0 15 16,0 0 3-16,0 0 14 16,0 0-38-16,-4 33 31 0,4-33-6 15,-15 31-9-15,15-31-16 16,-10 33-31-16,10-33 3 16,-15 30-19-16,15-30 24 0,0 0-41 15,-29 28 20-15,29-28-46 0,-40 22 28 16,40-22-23-16,-44 11 18 15,9-8-9-15,35-3-3 16,-44-6-26-16,44 6 28 0,-45-13-2 16,11 2-29-16,34 11 54 15,-35-14-52-15,35 14 29 16,0 0-2-16,-34-11-6 0,34 11 0 16,0 0-19-16,0 0-32 15,-35-15-46-15,35 15-64 16,0 0-73-16,0 0-108 0,0 0-121 15</inkml:trace>
  <inkml:trace contextRef="#ctx0" brushRef="#br0" timeOffset="3901">651 510 1156 0,'0'0'259'0,"54"-20"-8"15,-5 6-1-15,5 9-109 16,-4-1-54-16,-1 1-64 0,-10 2-26 16,-4 0-158-16,-35 3-168 15,30-6-171-15</inkml:trace>
  <inkml:trace contextRef="#ctx0" brushRef="#br0" timeOffset="5096">2095 1400 481 0,'0'0'108'0,"0"0"14"0,0 0-24 15,0 0-13-15,0 0-49 16,0 0-22-16,0 0-3 0,0 0 61 15,0 0 11-15,0 0-26 16,0 0 54-16,-19 26-50 16,19-26 56-16,-10 37 10 0,-15-7 10 15,-4 1-48-15,9-6-21 16,-15-3-41-16,1 3 5 0,-5-3-2 16,4-3-21-16,-9-2-6 15,-6-6-8-15,6 0-4 0,9-3 26 16,-4-2 2-16,-6-6-16 15,11-2-39-15,-5-4-11 0,39 6 8 16,-40-11-10-16,40 11 8 16,-34-19 8-16,34 19 2 15,0 0-31-15,-25-36-14 0,25 36 21 16,10-40-7-16,-10 40 34 16,24-36-36-16,11 9 44 0,-5 7-23 15,-30 20 21-15,49-8 35 16,-15 3-18-16,-34 5 8 0,35 5-24 15,-35-5 33-15,0 0 46 16,39 31-16-16,-39-31-17 0,0 0-18 16,15 41 40-1,-15-41 1-15,-5 33 11 0,5-33-17 16,0 0-35-16,-49 34 3 16,14-12-1-16,1-5-17 0,-5-9 1 15,39-8 22-15,-40 5-5 16,1-5 9-16,39 0-15 0,-40-11-4 15,40 11 0-15,0 0 0 16,-34-25 0-16,34 25-9 0,0 0 9 16,-25-39 0-16,25 39 2 15,-5-38 31-15,5 38-37 0,5-37 8 16,-5 37-12-16,15-41-11 16,0 13 12-16,-15 28 34 15,10-39-15-15,-1 15-24 0,-9 24 14 16,10-28-15-16,-10 28 10 15,0 0 8-15,5-28-5 0,-5 28-8 16,0 0-84-16,0 0-131 16,0 0-43-16,0 0-70 0</inkml:trace>
  <inkml:trace contextRef="#ctx0" brushRef="#br0" timeOffset="5412">1893 1354 713 0,'0'0'150'15,"0"0"84"-15,35-16-37 0,-35 16-89 16,29-14-58-16,-29 14-1 15,30-11-12-15,-30 11-2 0,25-3 5 16,-25 3 39-16,0 0 9 16,34 17-17-16,-34-17-5 0,0 0-13 15,20 33 27-15,-20-33 15 16,0 34-95-16,0-34 4 16,-15 32-4-16,15-32-78 0,-49 28-166 15,15-14-132-15,-1-5-80 16</inkml:trace>
  <inkml:trace contextRef="#ctx0" brushRef="#br0" timeOffset="5742">1957 1042 483 0,'0'0'118'16,"0"0"-17"-16,0 0-3 0,-19 30-15 15,19-30-18-15,-35 36 27 16,1-2 6-16,4-4-38 15,-4 0-19-15,-6 4 0 0,-4 2-12 16,4 0-29-16,-4 2 17 16,9-4-20-16,-9 2-121 0,5-8-57 15,39-28-43-15,-40 36-29 16</inkml:trace>
  <inkml:trace contextRef="#ctx0" brushRef="#br0" timeOffset="6188">1139 1618 508 0,'0'0'119'16,"0"0"4"-16,0 0 0 0,0 0-34 15,0 0-1-15,0 0 77 16,0 0 1-16,0 0-17 0,5 36 53 16,-5-36-3-16,0 39-7 15,0-39 1-15,-5 47-37 0,-5-11 0 16,0-5-45-16,-4-1-63 16,-1-3-3-16,15-27-25 0,-35 36-9 15,35-36-6-15,-40 31-92 16,40-31-115-16,0 0-130 15,-44 31-184-15,44-31-50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10:12.82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1005 632 613 0,'0'0'152'0,"0"0"15"15,0 0-46-15,0 0-44 0,0 0-7 16,0 0 12-16,0 0 8 15,0 0-7-15,0 0-8 0,0 0-16 16,0 0-22-16,0 0 49 16,0 0-27-16,0 0-31 0,0 0 26 15,0 0-4-15,0 0-11 16,11 19 1-16,-11-19 19 0,0 0-15 16,14 23-23-16,-14-23 22 15,15 19-7-15,-15-19-9 0,0 0-16 16,19 17-11-16,-19-17 0 15,0 0 13-15,0 0-5 16,0 0-5-16,0 0-3 0,15 24-8 16,-15-24 3-16,0 0 5 15,0 0 9-15,0 0-2 0,0 0-5 16,0 23-6-16,0-23-8 16,0 0 12-16,-25 13-16 0,6-4-28 15,19-9-24-15,-25 0-17 16,1-3 8-16,24 3-5 0,-25-6 29 15,25 6 24-15,0 0-5 16,-25-8-8-16,25 8 8 0,0 0-19 16,0 0 7-16,0 0 41 15,0 0 5-15,-20-22 11 0,20 22-11 16,0 0 5-16,0 0-5 16,0 0 0-16,0 0-5 15,0 0-7-15,0 0-5 0,0 0 17 16,0 0-7-16,0 0 11 15,0 0 14-15,0 0-13 0,0 0 8 16,0 0-9-16,0 0-10 16,0 0 1-16,0 0-2 0,0 0-3 15,0 0 19-15,0 0 17 16,0 0 7-16,0 0 23 0,0 0-2 16,0 0-18-16,0 0 6 15,0 0-3-15,20 8-3 16,-20-8-8-16,0 0-18 0,0 0-4 15,0 0 8-15,10 19-6 16,-10-19 1-16,0 0 9 0,0 0-10 16,0 0-1-16,0 0-14 15,0 0 2-15,-24 6 5 0,4 0-7 16,0-6-10-16,20 0-1 16,-25-6 4-16,11 3 3 0,14 3-16 15,-25-11-36-15,25 11 9 16,-20-13 12-16,20 13 1 15,0 0 20-15,-10-23-6 0,10 23 27 16,-4-25-42-16,4 25 19 16,0 0-5-16,0-22 9 0,0 22 23 15,0 0 2-15,0 0-3 16,0 0-3-16,0 0 0 0,0 0-4 16,0 0-4-16,0 0 2 15,0 0 6-15,0 0-11 0,0 0 7 16,0 0-2-16,0 0 11 15,0 0-10-15,0 0 22 0,0 0-7 16,0 0 21-16,10 25 9 16,-10-25-22-16,4 17 1 0,-4-17-4 15,0 0 7-15,-4 19-34 16,4-19 26-16,0 0 11 16,0 20 23-16,0-20-6 0,0 0-13 15,-10 16-7-15,10-16-13 16,-20 14-4-16,0-8-12 0,5-4 7 15,-9 1-7-15,4 0 7 16,0-3-6-16,-5 2 3 0,1 1 6 16,4-3 1-16,-4 0-4 15,-1-5-13-15,-4-1 8 0,4 1-21 16,0-1-15-16,5-2-7 16,20 8 10-16,-19-9 3 0,19 9 9 15,0 0-30-15,-20-21-6 16,20 21-11-16,-10-23 29 15,10 10-10-15,0 13 37 0,10-17 0 16,-10 17 9-16,20-14 8 16,-20 14-9-16,24-8 15 0,-9-1-19 15,-15 9 20-15,20-3-21 16,-20 3 19-16,20 0-2 0,-20 0-7 16,19 9 9-16,-19-9-21 15,15 11 38-15,-15-11 0 0,0 0 18 16,0 0-47-16,10 28 31 15,-10-28-6-15,0 0 17 16,0 24 26-16,0-24-58 16,0 0 9-16,-15 26 2 0,15-26 0 15,0 0 4-15,-29 13-12 16,4-4 3-16,6-6-4 0,3-3-15 16,16 0-5-16,-24-6 12 15,4 0 25-15,20 6 16 0,-19-5 38 16,19 5 33-16,0 0-11 0,-21-17-25 15,21 17-9-15,-14-14-3 16,14 14 7-16,-15-16-28 0,15 16-8 16,-15-20-23-16,11 1 14 15,-2-1-28-15,6-1 13 16,0-5-8-16,6-2 0 0,-2 1 9 16,2-3-18-16,-6 5 14 15,4-3-21-15,1 6 22 0,-5 5-19 16,0 1-64-16,0 16-36 15,0 0-81-15,0-25-62 0,0 25-53 16,5-26-34-16,0 10-14 16</inkml:trace>
  <inkml:trace contextRef="#ctx0" brushRef="#br0" timeOffset="465">995 388 639 0,'0'0'273'15,"0"0"-4"-15,0 0 0 0,0 0-29 16,0 0-26-16,0 0-22 0,0 0-33 16,0 0-30-16,0 0-30 15,0 0-37-15,0 0-26 0,0 0-6 16,0 0-7-16,0 0-8 15,0 0-15-15,0 0-12 0,0 0 15 16,25-20 3-16,-25 20-1 16,0 0-13-16,0 0 0 15,0 0 3-15,0 0 5 0,0 0 6 16,0 0-6-16,0 0-11 16,0 0 6-16,0 0 7 0,15 23 6 15,-15-23-4-15,0 28-13 16,0-28 9-16,-5 27-5 0,-5-7-3 15,10-20 15-15,-15 25-1 16,1-9-3-16,14-16-3 0,-21 20-4 16,21-20-2-16,-24 16 2 0,24-16-32 15,-20 17-11 1,20-17 5-16,-14 11-1 0,14-11-16 16,0 0-42-16,-25 8-59 0,25-8-67 15,0 0-78-15,0 0-44 16,-25-3-4-16,25 3-7 0</inkml:trace>
  <inkml:trace contextRef="#ctx0" brushRef="#br0" timeOffset="955">828 0 613 0,'0'0'175'0,"0"0"-27"0,0 0 14 15,0 0-22-15,0 28 12 16,-10-3-3-16,-5-1-3 0,-4-1-7 15,-1 5-34-15,-4 2 7 16,-1 6-34-16,-5 0-11 0,5 3-22 16,-4 3-13-16,-6-4-25 15,1-2 6-15,-1 1-19 0,-4-7 14 16,4 0-22-16,1 0-47 16,4-4-90-16,1-4-72 15,4-3-88-15,25-19-21 0,-25 17-16 16,25-17-26-16</inkml:trace>
  <inkml:trace contextRef="#ctx0" brushRef="#br0" timeOffset="1428">202 684 374 0,'0'0'84'0,"0"0"9"0,0 0 12 15,0 0 14-15,0 0 28 16,0 0-17-16,0 0-22 0,0 0 21 16,0 0 19-16,0 0 15 15,0 0 33-15,0 0-13 0,-10 31-20 16,6-6-2-16,4-25-9 0,-16 30-42 15,-3-5-10-15,19-25-51 16,-25 31-9-16,1-9-29 0,24-22 0 16,-30 22-11-16,6-5-4 15,24-17-72-15,-30 14-65 16,30-14-95-16,0 0-187 0,-20 5-95 16,20-5-59-16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10:22.20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0 463 641 0,'0'0'103'0,"0"0"8"16,0 0-7-16,0 0 21 0,0 0 8 15,30-6-14-15,-30 6 49 16,0 0 15-16,0 0-42 16,0 0-25-16,0 0-26 0,0 0 21 15,0 0-8-15,20-24-34 16,-20 24-12-16,0 0-1 16,0 0-12-16,15-25-22 15,-11 2-16-15,-4 23-1 0,25-33 4 16,-10 6-3-16,0-7-19 15,4 4 13-15,-4-1 13 0,0 0-16 16,0 1-8-16,0 6 17 16,-6 1 1-16,6 1-7 0,-15 22-7 15,5-27 7-15,-5 27 5 16,10-28-22-16,-10 28 17 16,0 0 8-16,0-20-4 15,0 20 2-15,0 0-18 0,0 0-1 16,0 0 30-16,0 0-12 15,0 0-3-15,0 0-6 16,0 0-12-16,0 0-2 0,0 0 23 16,0 0 3-16,0 0-1 15,0 0-13-15,0 0 9 0,5 33 12 16,-5 0-2-16,5 1-9 16,0-1 2-16,4 3 6 0,-3-3 3 15,-2 1-15-15,7 2 26 16,-2-3-14-16,-4 0 27 15,5-5-6-15,-5-1-1 0,10-1-1 16,-11-4-31-16,-4-22 15 16,10 24-15-16,-10-24 10 15,0 0-20-15,0 0 16 0,0 0-9 16,0 0 7-16,5 23-4 16,-5-23 3-16,0 0-8 15,0 0 8-15,0 0-7 0,0 0 9 16,0 0 0-16,0 0-21 15,0 0-40-15,0 0-79 0,0 0-65 16,0 0-102-16,0 0-89 16,0 0-38-16,0 0-2 0</inkml:trace>
  <inkml:trace contextRef="#ctx0" brushRef="#br0" timeOffset="396">134 280 351 0,'0'0'88'0,"0"0"5"16,0 0-15-16,0 0 29 0,0 0 18 16,0 0 3-16,0 0 38 15,0 0-37-15,34-3 14 0,-5 6-43 16,-29-3 23-16,35 9-12 16,-10-7 10-16,-1 4 1 0,-24-6-45 15,30 5-20-15,-30-5-35 16,24 3-2-16,-24-3-8 15,0 0-12-15,0 0 7 0,0 0-16 16,0 0-37-16,0 0-84 16,0 0-50-16,0 0-97 15,0 0-37-15,0 0-33 0,0 0-55 16</inkml:trace>
  <inkml:trace contextRef="#ctx0" brushRef="#br0" timeOffset="912">425 0 571 0,'0'0'151'15,"0"0"-12"-15,0 0-40 0,0 0-2 16,0 0 57-16,0 0 39 16,0 0-13-16,0 0 22 0,0 0 13 15,-6 25-14-15,12 0-61 16,-2 6-11-16,1-1-27 16,0 4-7-16,0 2-22 15,-5 2-13-15,0-2 4 0,10 3-18 16,0-3-12-16,-5-3-6 15,5-5-5-15,-6-1-13 0,1-1-5 16,-5-26-3-16,6 25-2 16,-6-25 2-16,4 24 2 15,-4-24-4-15,0 0 0 0,0 0-3 16,0 0-2-16,0 0 1 16,0 0 4-16,0 0 0 0,0 0 0 15,0 0-9-15,0 0 13 16,30 20-1-16,-10-12 2 15,-20-8-2-15,29 3-3 0,-29-3 0 16,25 0-7-16,-25 0 12 0,0 0-5 16,0 0-3-16,0 0-45 15,0 0-78-15,0 0-101 16,0 0-116-16,0 0-186 16,0 0-47-16</inkml:trace>
  <inkml:trace contextRef="#ctx0" brushRef="#br0" timeOffset="1956">725 289 243 0,'0'0'36'16,"0"0"17"-16,0 0 7 0,0 0-9 16,0 0 11-16,0 0 13 15,0 0-9-15,0 0 5 16,0 0 10-16,0 0-35 15,0 0 1-15,0 0 22 0,0 0-17 16,0 0-6-16,0 0 3 16,0 0 36-16,0 0-60 0,0 0-1 15,0 0 13-15,-35-12-21 16,35 12 27-16,0 0 22 16,-14 28 35-16,4 0-21 0,5 5 24 15,5 3 6-15,0 0-12 16,5 0 5-16,0 0-11 0,0 0-6 15,-1-2-22-15,2-7-15 16,-2-2-2-16,-4-25-18 16,15 30-11-16,-10-7-7 0,-5-23-2 15,0 0-14-15,0 0 6 16,0 0 0-16,25 27-14 0,-25-27-44 16,0 0-43-16,0 0-77 15,0 0-89-15,0 0-52 16,0 0-4-16,0 0 4 0,0 0 16 15</inkml:trace>
  <inkml:trace contextRef="#ctx0" brushRef="#br0" timeOffset="2316">641 289 395 0,'0'0'92'15,"0"-31"-20"-15,0 31-1 16,0-28 9-16,0 28-20 0,0 0-6 16,15-33-1-16,-15 33-24 15,0 0 8-15,0 0 6 0,34-16 13 16,-9 10-6-16,5 6-27 16,-30 0-6-16,39 16 11 15,-14 4 5-15,-25-20-3 16,39 30-7-16,-14 1 9 0,-25-31 25 15,19 36-3-15,-19-36-43 16,19 30-2-16,-19-30 23 0,0 0 21 16,0 28-25-16,0-28-19 15,0 0 15-15,-29 31-14 0,29-31-3 16,-34 16-15-16,34-16 0 16,-39 14-35-16,39-14-91 15,-25 3-41-15,25-3-76 0,-29-6-65 16</inkml:trace>
  <inkml:trace contextRef="#ctx0" brushRef="#br0" timeOffset="2928">931 34 692 0,'5'-25'208'0,"-5"25"-50"16,0 0-45-16,0 0-44 0,0 0-19 15,0 0 40-15,0 0 42 16,0 0 16-16,0 0-31 16,15 33-4-16,-5 0 8 15,-6 3-53-15,-4 0 54 0,6 3 0 16,-6 0-28-16,5-1-16 15,5 1-25-15,-6-5-15 0,1-1-29 16,0-3 5-16,5-5-1 16,-10-25 1-16,5 30 1 0,-5-30-15 15,5 26-5-15,-5-26 5 16,0 0 11-16,0 0 3 0,0 0-9 16,0 0-5-16,0 0 11 15,0 0 0-15,0 0-11 0,0 0 6 16,0 0-16-1,10-26 15-15,0-1-5 0,-1-1-9 16,-3 1-13-16,3 4 7 16,6 4 11-16,-15 19-3 0,15-25 10 15,-15 25-6-15,0 0 0 16,0 0-5-16,24-19 12 0,-24 19-1 16,0 0-3-16,25 3-13 15,-25-3 8-15,20 19 20 0,-20-19-5 16,20 28-6-16,-6-1-7 15,1-5 9-15,-5 1 4 0,-10-23 3 16,15 30-5 0,-5-5-8-16,-10-25-8 0,9 25 4 15,-9-25 10-15,0 0-3 16,0 0-82-16,0 0-100 0,0 0-137 16,0 0-184-16,0 0-16 15,0 0 18-15</inkml:trace>
  <inkml:trace contextRef="#ctx0" brushRef="#br0" timeOffset="3588">1469 355 815 0,'0'0'165'0,"0"0"39"15,-6-36-52-15,6 36-92 0,-9-28-35 16,9 28-15-16,-10-28 17 15,10 28 36-15,0 0-37 0,0 0-16 16,0 0 16-16,-35-22 1 16,35 22 13-16,-34-5 16 15,4 10-31-15,30-5 7 0,-35 17-9 16,35-17 19-16,-24 31-13 16,9-1-16-16,6-3 7 15,9 1 48-15,0-28-11 0,14 36-9 16,11-5-19-16,-25-31-15 15,39 25 4-15,-14-11-6 0,10-4 0 16,-6-7-12-16,1-8-9 16,-30 5 23-16,29-16-2 0,-29 16-24 15,25-31-10-15,-10-5 0 16,-11 3 12-16,-4-1-2 16,-4 1 8-16,-1 2-9 0,5 31-8 15,-10-36 14-15,10 36 25 16,-20-27-11-16,20 27-11 0,0 0 0 15,0 0-17-15,0 0 28 16,0 0 4-16,0 0-11 16,0 0 11-16,0 0 34 0,0 0 72 15,0 36-6-15,0-9-31 16,10 4 20-16,4-6-1 0,-14-25 0 16,25 39-33-16,0-6 6 15,0-5 0-15,-6-6-27 16,-19-22-20-16,25 25-17 0,-25-25-8 15,19 16 15-15,-19-16-8 16,0 0-11-16,0 0 4 0,0 0 0 16,0 0 10-16,21 25-4 15,-21-25-6-15,0 0 6 0,0 0-2 16,24 17-14-16,-24-17 23 16,0 0-22-16,0 0 6 15,24 14 13-15,-24-14-30 0,0 0-94 16,0 0-201-16,25 5-314 15,-25-5-197-15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10:27.61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107 0 549 0,'0'0'99'0,"0"0"-10"16,0 0-26-16,0 0-8 15,0 0-1-15,0 0-36 0,0 0 28 16,0 0-5-16,0 0-14 16,0 0 2-16,0 0-27 15,0 0 11-15,-31 23 0 0,31-23-17 16,-34 33 11-16,34-33 16 15,-25 36-28-15,25-36 23 16,-14 36 38-16,14-36-5 0,0 31-30 16,0-31 14-16,10 30 9 15,-10-30-12-15,0 0-43 0,29 23 34 16,-29-23-13-16,34 5-1 16,-34-5 6-16,0 0-23 15,0 0 8-15,31-11 14 0,-31 11-25 16,0 0 15-16,0 0-12 15,14-28 14-15,-14 28-9 0,0 0-17 16,0 0 15-16,0 0 10 16,-29-19-24-16,29 19 33 15,-30-6-8-15,30 6-61 16,0 0-88-16,0 0-143 0,-24 3-162 16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10:28.32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40 67 489 0,'0'0'102'0,"0"0"51"16,0 0-21-16,0 0 15 15,0 0-26-15,0 0-41 0,0 0 73 16,0 0 21-16,0 0-15 16,0 0-29-16,-10 30-41 0,5 3-7 15,0-2-20-15,5 2-38 16,-5 0 17-16,0 3-35 16,1-3 19-16,4-2-29 15,-6-5 17-15,6-26-8 0,0 37-42 16,0-37-73-16,0 27-69 15,0-27-50-15,0 0-25 0,0 0-46 16,0 0-3-16,0 0-17 16</inkml:trace>
  <inkml:trace contextRef="#ctx0" brushRef="#br0" timeOffset="647">10 174 462 0,'10'-24'84'0,"-10"24"12"0,20-36 24 16,0 11-29-16,-20 25-39 16,29-31 26-16,-29 31-18 15,40-21 15-15,-11 4 9 0,1 8-3 16,4 4 23-16,-4 2-27 16,4 1 12-16,-4 2-17 0,-1 0-21 15,1 5 29-15,-30-5 38 16,35 20-44-16,-6-4-28 0,-29-16-5 15,30 33-1-15,-30-33-15 16,20 36 37-16,-10-9 0 16,-10 1-23-16,-6-6 0 15,-3 0-28-15,9-22-14 0,-30 25 21 16,5-6-18-16,25-19 0 16,-30 17 0-16,30-17-27 0,0 0-74 15,-24 3-13-15,24-3 5 16,0 0 24-16,0 0 29 0,-10-30-6 15,10 30 55-15,0 0-27 16,5-28 25-16,-5 28 16 0,0 0-16 16,29-11 12-16,1 11-3 15,0 5 30-15,0 6 22 16,-1 3 1-16,-29-14-47 16,35 25 29-16,-5-3 0 0,-30-22 10 15,19 30 43-15,-19-30-31 16,15 36 16-16,-10-5 3 0,-5-31-23 15,-10 36-18-15,-10-12-22 16,20-24 4-16,-30 31-13 16,-4-12 1-16,5-5-5 0,-6-3 20 15,0-6-42-15,-4 1 29 16,0-3-3-16,9-3-10 0,0 0 15 16,6 0-5-16,24 0-26 15,-30 0 27-15,30 0 12 16,0 0-29-16,-24-3 12 0,24 3 6 15,0 0-79-15,0 0-48 16,0 0-44-16,0 0-83 16,0 0-88-16,0 0-34 0,0-30 3 15,0 7 13-15</inkml:trace>
  <inkml:trace contextRef="#ctx0" brushRef="#br0" timeOffset="1283">844 417 470 0,'0'0'60'16,"0"0"1"-16,0 0 54 15,0 0 21-15,0 0-51 16,0 0-30-16,0 0-13 0,34 9 57 15,-34-9-16-15,35 0-56 16,-35 0-19-16,39-6 14 0,-39 6-3 16,45-11-19-16,-45 11 6 15,34-17-2-15,-34 17-1 0,0 0 5 16,35-30-18-16,-35 30 7 16,0 0-20-16,4-35 50 15,-4 35-42-15,0 0 33 16,0 0-1-16,-44-23-41 0,4 18 27 15,6 5 10-15,34 0-10 16,-44 13 13-16,44-13 15 0,-35 28-14 16,35-28 47-16,-29 31-32 15,29-31 19-15,-10 33 25 16,10-33-28-16,14 32 33 0,-14-32 25 16,30 31-34-16,0-9 2 15,4-11-5-15,10 0-33 0,-4-6-33 16,-5 1 15-16,-6-3-11 15,-29-3-13-15,30-6 16 16,-30 6-6-16,0 0-63 16,0 0-83-16,0 0-132 0,25-36-44 15,-11 9-3-15,-14 27-1 16,5-30 40-16</inkml:trace>
  <inkml:trace contextRef="#ctx0" brushRef="#br0" timeOffset="2227">1238 119 557 0,'0'0'71'0,"-5"-33"35"16,5 33 5-16,0 0 11 15,-10-33-4-15,10 33-40 0,0 0 16 16,0 0-39-16,0 0 10 16,0 0-26-16,0 0-25 15,0 0 10-15,0 0-11 0,0 0 16 16,0 0-14-16,0 0-5 15,0 0-15-15,0 0 10 16,0 0 16-16,0 0-28 0,0 0-4 16,0 0 22-16,0 0-2 15,0 0 13-15,0 0-28 0,0 0 0 16,0 0 13-16,0 0-4 16,0 0 12-16,0 0-35 0,0 0 20 15,0 0-3-15,0 0 7 16,0 0-11-16,0 0-10 15,0 0 37-15,0 0-6 16,0 0-24-16,0 0-11 0,0 0 47 16,0 0-26-16,0 0 11 15,0 0-11-15,0 0 3 0,0 0 13 16,0 0-22-16,0 0 6 16,0 0-11-16,0 0 25 0,0 0-3 15,0 0-35-15,0 0 14 16,0 0-6-16,0 0 32 0,0 0-3 15,0 0-35 1,0 0 22-16,0 0 18 0,0 0-26 16,0 0 5-16,0 0-8 15,0 0 14-15,0 0-19 0,0 0-2 16,0 0 18-16,0 0 17 16,0 0-41-16,0 0 3 0,0 0 17 15,0 0 35-15,0 0-31 16,0 0-12-16,0 0 1 15,0 0 19-15,0 0-20 0,0 0-33 16,0 0 31-16,0 0-13 16,0 0 15-16,0 0 46 15,0 0-41-15,0 0-27 0,0 0 60 16,0 0-19-16,0 0-27 16,0 0 41-16,0 0-39 0,0 0 40 15,0 0-25-15,0 0-9 16,0 0 19-16,0 0-7 15,0 0-21-15,0 0 35 0,0 0 13 16,0 0-48-16,0 0 38 16,0 0-45-16,0 0 44 0,0 0-30 15,0 0 37-15,0 0 21 16,0 0 11-16,-9 36-23 0,9-6 70 16,0 4-14-1,4 4-1-15,6-2 24 0,0 2-50 16,0 1 8-16,4-3-13 15,1-3-11-15,0-2 5 0,5-1-36 16,-20-30 11-16,19 30-8 16,-19-30-17-16,0 0 5 0,21 28-2 15,-21-28-10-15,0 0 7 16,0 0 3-16,0 0-3 0,0 0 4 16,0 0 2-16,0 0-62 15,0 0-39-15,0 0-82 16,0 0-149-16,0 0-56 0,0 0-8 15,29-14-10-15</inkml:trace>
  <inkml:trace contextRef="#ctx0" brushRef="#br0" timeOffset="2548">1174 232 577 0,'0'0'136'0,"0"0"30"16,0 0-61-16,0 0-32 16,0 0 1-16,0 0-21 0,0 0 42 15,0 0-10-15,0 0-32 16,0 0 48-16,44-16 22 0,0 5-11 15,1 6-29-15,0-1-26 16,-1 3-15-16,-9 3-35 0,-6-3 12 16,-29 3-17-16,30 0-39 15,-30 0-130-15,0 0-135 16,0 0-50-16,0 0 20 0,0 0 23 16</inkml:trace>
  <inkml:trace contextRef="#ctx0" brushRef="#br0" timeOffset="3094">1682 285 574 0,'0'0'180'16,"0"0"-62"-16,0 0-36 15,0 0-32-15,0 0-18 0,0 0-23 16,0 0 11-16,0 0-4 15,-29-20 9-15,29 20-37 0,-35-19 4 16,5 8-5 0,30 11 21-16,-34-5 24 0,4 2 15 15,30 3 13-15,-34 8-36 16,34-8 15-16,-35 19-1 0,35-19-33 16,0 0 4-16,-24 37 25 15,14-10-28-15,10-27 75 0,4 30-20 16,-4-30-16-16,25 31-1 15,-25-31 0-15,40 19-32 0,-11-8-19 16,1-8 22-16,-30-3-12 16,39-3 1-16,-14-5-12 15,-25 8 4-15,29-20 14 0,-29 20 3 16,20-30-21-16,-5 3 24 16,-10 2-11-16,-5 25-5 15,0-28-16-15,0 28 5 0,0 0 13 16,0 0-26-16,0 0 11 15,0 0 34-15,0 0 29 0,0 0 35 16,0 0 15-16,0 0-16 16,0 0 11-16,5 25 9 15,0 0-22-15,-5-25-6 0,15 24-1 16,-15-24-17-16,29 28-27 16,-9-9-7-16,-20-19-11 0,29 15-8 15,-29-15-41-15,0 0-88 16,0 0-232-16,0 0-211 15,0 0-72-15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45:07.64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723 47 320 0,'0'0'74'0,"0"0"3"16,0 0 5-16,0 0-11 0,0 0-23 16,0 0 22-16,0 0-23 15,0 0-4-15,0 0-6 0,0 0-20 16,0 0 24-16,0 0-7 16,0 0-34-16,0 0 49 15,0 0 1-15,0 0 18 0,0 0-17 16,0 0-34-16,0 0 16 15,0 0 4-15,0 0 12 0,30 8-47 16,-30-8-2-16,0 0 36 16,0 0-31-16,0 0-21 15,0 0 22-15,0 0 2 0,0 0 3 16,0 0-14-16,0 0-8 16,0 0 44-16,29 17-33 15,-29-17 5-15,0 0 21 16,0 0-16-16,0 0-36 0,0 0 40 15,0 0-14-15,0 0 8 16,0 0 8-16,15 30-30 0,-15-30 18 16,0 0 3-16,0 0 10 15,0 0-41-15,0 0 24 16,0 0-8-16,0 0 27 0,0 0-9 16,0 0-20-16,0 0 27 15,0 0-17-15,0 0 19 16,0 0-27-16,0 0 8 0,0 0 8 15,0 0-20-15,0 0 12 16,0 0-7-16,0 0-17 16,0 0 15-16,0 0-38 0,0 0-13 15,0 0 20-15,0 0 15 16,0 0 1-16,0 0 6 0,0 0 0 16,0 0 20-16,0 0 7 15,0 0-19-15,0 0-2 16,0 0-2-16,0 0 9 0,0 0 31 15,0 0-33-15,0 0-3 16,0 0 28-16,0 0-13 16,0 0-26-16,0 0 13 15,0 0 28-15,0 0 5 0,0 0-28 16,0 0-17-16,0 0 59 16,0 0-3-16,0 0-42 0,0 0 50 15,0 0-16-15,0 0-17 16,0 0-18-16,0 0-3 15,-30 25 31-15,30-25-9 0,-34 22-39 16,34-22 34-16,-35 14 7 16,35-14-12-16,-35 14-13 0,35-14 11 15,0 0 18 1,-29 3-13-16,29-3-44 0,0 0 44 16,-29-12-5-16,29 12-36 15,0 0 5-15,0 0-27 0,0 0 2 16,-15-30 60-16,15 30-12 15,0 0 4-15,0 0-21 16,0 0 20-16,0 0 5 0,0 0-8 16,0 0 3-16,0-28-3 15,0 28 22-15,0 0-14 0,0 0-12 16,0 0 18-16,0 0-2 16,0 0-1-16,0 0-26 15,0 0 35-15,0 0-3 16,0 0-9-16,0 0-14 0,0 0 25 15,0 0 4-15,0 0-36 16,25 3 30-16,-25-3 3 16,0 0-15-16,0 0-16 0,0 0 19 15,0 0 44-15,0 0-22 16,0 0-18-16,0 0 15 0,0 0 3 16,-10 28 2-16,10-28-13 15,0 0-11-15,-25 33 5 16,25-33 6-16,-30 25 8 15,30-25-24-15,0 0-6 0,-39 28 2 16,39-28 26-16,0 0-5 16,0 0-34-16,0 0 17 15,-35 24 27-15,35-24-22 0,0 0-11 16,0 0-38-16,0 0-52 16,0 0-70-16,0 0-9 0,0 0 8 15,-30 3-29-15</inkml:trace>
  <inkml:trace contextRef="#ctx0" brushRef="#br0" timeOffset="369">442 129 257 0,'0'0'93'0,"0"0"16"16,0 0 21-16,0 0-18 0,0 0-19 15,0 0-6 1,0 0 10-16,0 31 31 0,0-31-23 15,0 0-27-15,-15 36-41 16,15-36 18-16,0 0-53 0,-30 33 24 16,30-33-16-16,0 0 5 15,-34 25-22-15,34-25-24 16,0 0-57-16,-40 17-64 0,40-17-37 16,-29 2-27-16,29-2-63 15</inkml:trace>
  <inkml:trace contextRef="#ctx0" brushRef="#br0" timeOffset="980">308 80 335 0,'0'0'32'0,"0"0"0"16,0 0-23-16,0 0 6 15,0 0-6-15,0 0-14 0,5-33 19 16,-5 33 0-16,15-22-11 15,-15 22 8-15,0 0 10 0,0 0 26 16,30-17 2-16,-30 17-15 16,0 0-2-16,0 0 17 15,0 0-7-15,0 0-14 0,0 0-7 16,0 0 0-16,5 33 11 16,-5-33-19-16,-11 31-21 0,11-31 3 15,0 0 17-15,-39 30-7 16,9-11-9-16,30-19-1 15,-34 14 13-15,34-14 1 16,-35 12-5-16,35-12 0 0,-29 0 2 16,29 0-15-16,0 0-3 15,-35-12 12-15,35 12 0 16,0 0 0-16,-29-14-8 0,29 14 8 16,0 0 0-16,0 0-4 15,0 0 0-15,-30-13 4 0,30 13-3 16,0 0 28-16,-35 8-11 15,35-8-9-15,0 0 16 16,-29 22 3-16,29-22-12 16,0 0-5-16,0 0-7 0,-25 30 17 15,25-30-12-15,0 0-20 16,0 0-35-16,0 28-73 16,0-28-107-16</inkml:trace>
  <inkml:trace contextRef="#ctx0" brushRef="#br0" timeOffset="1340">140 417 380 0,'0'0'68'0,"10"-27"2"15,-10 27 2-15,0 0 11 16,0 0 19-16,0 0-30 16,35-17-14-16,-35 17 43 15,0 0 11-15,0 0-11 0,34 14-29 16,-34-14 27-16,0 0 7 15,10 36 44-15,-10-36-53 16,5 36-29-16,-5-36-48 0,-5 30 1 16,5-30-5-16,0 0-62 15,0 0-146-15,0 0-137 0,0 0-108 16</inkml:trace>
  <inkml:trace contextRef="#ctx0" brushRef="#br0" timeOffset="2097">328 44 245 0,'0'0'0'16,"0"0"52"-16,0 0-14 0,0 0-15 16,0 0-9-16,0 0-1 15,0 0 9-15,0 0 10 16,0 0-20-16,0 0 1 0,0 0 2 16,0 0-7-16,0 0-11 15,-30-25 3-15,30 25 20 0,-29-14-18 16,29 14 1-16,-25-5-3 15,25 5 10-15,-25 2 13 16,25-2-3-16,0 0-6 0,-25 11-14 16,25-11 8-16,0 0-2 15,0 0-14-15,0 0 11 16,-15 31-25-16,15-31-101 16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10:32.31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120 0 615 0,'0'0'106'0,"30"14"34"15,-30-14-10-15,0 0-43 0,0 0-29 16,0 0 12-16,0 0 17 16,0 0-40-16,0 0-35 15,0 0-3-15,0 0-2 16,0 0 1-16,0 0-14 0,0 0 16 16,0 0 21-16,0 0-43 15,0 0 37-15,0 0-32 0,0 0-13 16,0 0 2-16,0 0 34 15,0 0 2-15,0 0-53 0,0 0 35 16,0 0 0-16,0 0 7 16,0 0 49-16,0 0-26 15,0 0 31-15,34-9 12 16,-34 9-20-16,24 9 15 0,-24-9-34 16,0 0 28-16,15 30 2 15,-15-30-14-15,-19 34-34 0,19-34 1 16,-50 36-11-16,11-8-22 15,4-3-16-15,0-8-123 0,35-17-170 16,-45 19-90-16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10:33.67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380 50 619 0,'0'0'101'15,"0"0"-3"-15,0 0 1 16,0 0-20-16,0 0-8 15,0 0-47-15,0 0 73 0,0 0-19 16,-25 33 47-16,10 6 6 16,10 6-8-16,5 2-47 15,0 0-30-15,0-2-13 16,5-6-5-16,-5-3-43 0,0-3 15 16,-5-6-21-16,5-27-130 15,-4 28-73-15,4-28-54 0,0 0 17 16,0 0 18-16,0 0 45 15,0 0 38-15,0 0 22 16</inkml:trace>
  <inkml:trace contextRef="#ctx0" brushRef="#br0" timeOffset="353">340 297 391 0,'0'-27'75'0,"0"-6"2"15,0 5 25-15,5-3-23 16,-5 3-49-16,5 3 18 0,-5 25 11 15,10-33-5-15,-10 33-8 16,15-30-17-16,-15 30-23 0,0 0 51 16,35-25-14-16,-11 11 6 15,-24 14 24-15,39 8-14 16,-39-8 5-16,35 31 21 0,-5 2-17 16,-6 3 15-16,-9 3-43 15,0 0 37-15,0-1 1 16,-6-2-20-16,-4 0 2 15,0-2-12-15,-10-4-10 0,-5-2 14 16,-9-1-24-16,19-27-10 16,-35 40-12-16,5-16 6 0,1-1-20 15,29-23 17-15,-40 25-2 16,11-12-28-16,29-13-20 0,0 0-73 16,0 0-17-16,0 0-97 15,0 0-21-15,0 0-54 16,0 0-46-16</inkml:trace>
  <inkml:trace contextRef="#ctx0" brushRef="#br0" timeOffset="1001">740 405 371 0,'0'0'71'16,"0"0"4"-16,0 0-42 16,0 0 5-16,0 0-10 0,0 0 6 15,0 0 4-15,0 0 24 16,34-8-52-16,-34 8 6 16,34-8-1-16,-34 8 6 0,35-11-21 15,-6-1-8-15,-29 12 12 16,30-13-10-16,-30 13 18 15,30-17-19-15,-30 17 7 16,0 0-4-16,0 0 16 0,14-27-23 16,-14 27 16-16,0 0-10 15,0 0 5-15,0 0 35 0,0 0-22 16,-44-3 12-16,10 6 24 16,34-3-26-16,-44 21 23 0,44-21 30 15,-40 33 56-15,40-33-12 16,-30 42-30-16,16-9-29 15,14-33-26-15,-10 37-7 16,10-37 20-16,0 0-13 0,10 39-6 16,-10-39 3-16,0 0 30 15,49 30 3-15,-10-13-44 16,1-6-8-16,-1-9 10 0,-5 1-12 16,-34-3-22-16,35-3 25 15,-35 3-14-15,0 0-80 0,0 0-87 16,0 0-92-16,30-27-27 15,-30 27-35-15,4-33-18 0</inkml:trace>
  <inkml:trace contextRef="#ctx0" brushRef="#br0" timeOffset="1333">1134 0 413 0,'0'0'126'0,"0"0"-1"15,0 0-15-15,0 39 9 16,4 0 9-16,-4 0-8 0,6 2 60 16,-6 4-43-16,0 2-10 15,0-3 3-15,0 1-12 16,0-3-17-16,0-4-39 0,-6-4-22 15,6-4-12-15,0-30-9 16,6 34-6-16,-6-34 2 16,4 33-19-16,-4-33 17 0,0 0-6 15,0 0-10-15,0 0-12 16,0 0-106-16,0 0-170 0,30 16-116 16,-30-16 6-16,30-3 21 15</inkml:trace>
  <inkml:trace contextRef="#ctx0" brushRef="#br0" timeOffset="2237">1370 436 156 0,'0'0'55'15,"0"0"-10"-15,0 0 11 16,0 0-31-16,-4-28 16 0,4 28-5 15,0 0-20-15,0 0-1 16,0 0 3-16,0 0 12 0,0 0-7 16,0 0 9-16,0 0-6 15,0 0 6-15,0 0 11 16,0 0 2-16,0 0-18 16,0 0 16-16,0 0-40 0,0 0 25 15,0 0-8-15,0 0-1 16,0 0-14-16,0 0-12 15,0 0 2-15,0 0 11 0,0 0-22 16,0 0 19-16,0 0 9 16,0 0-4-16,0 0-12 0,0 0 14 15,-11-25-13-15,11 25-10 16,0 0 13-16,0 0-13 0,0 0 16 16,0 0 4-16,0 0-2 15,0 0 13-15,0 0-11 16,0 0-14-16,0 0 2 15,0 0 14-15,0 0-17 0,-4-28-3 16,4 28 11-16,0 0-9 16,0 0 22-16,0 0 9 15,0 0-3-15,0 0-15 0,0 0 9 16,0 0 16-16,0 0-14 16,0 0 16-16,-35-2 35 0,35 2-9 15,0 0-9-15,0 0 15 16,-19 30-23-16,19-30 32 0,-5 36 20 15,5-36-35-15,0 34 25 16,0-34 0-16,14 30-38 16,-14-30 10-16,0 0-25 15,25 31-23-15,-25-31 1 0,0 0-3 16,0 0 3-16,0 0-16 16,0 0 24-16,0 0-7 0,0 0-24 15,0 0 30-15,0 0-14 16,0 0-5-16,0 0 12 15,0 0-16-15,0 0 9 0,0 0 16 16,0 0-35-16,0 0 19 16,0 0-7-16,0 0-19 0,0 0 6 15,0 0-4-15,0 0 3 16,0 0 2-16,0 0-2 16,0 0 36-16,0 0-12 15,0 0-30-15,0 0 51 0,0 0-39 16,0 0-41-16,0 0-20 15,0 0-38-15,0 0 30 0,0 0 3 16,0 0 20-16,0 0-8 16,0 0 13-16,0 0 32 0,0 0 14 15,0 0 10-15,0 0-12 16,0 0 20-16,0 0 1 16,0 0-20-16,0 0 8 15,0 0-44-15,0 0-33 0,0 0-46 16,0 0-40-16,0 0-49 15</inkml:trace>
  <inkml:trace contextRef="#ctx0" brushRef="#br0" timeOffset="2705">1336 11 350 0,'0'0'97'0,"0"0"0"0,0 0 12 16,-5 28-17-16,0 0 5 15,0 3 8-15,0-1 0 0,0 3-1 16,0 0-34-16,-4 7 1 16,4 1-10-16,5 3 34 15,-6 0-9-15,2-2 13 16,-2 0-19-16,6-3-7 0,-4-3-29 16,4-5 32-16,0-4-42 15,0-27 2-15,0 33-23 0,0-33 3 16,0 36-1-16,0-36-10 15,10 28 9-15,-10-28-7 0,0 0-7 16,0 0-15-16,0 0 34 16,0 0-14-16,0 0-5 15,0 0 0-15,0 0-68 0,0 0-95 16,0 0-143-16,0 0-39 16,0 0-5-16,0 0 9 0</inkml:trace>
  <inkml:trace contextRef="#ctx0" brushRef="#br0" timeOffset="3022">1257 441 465 0,'0'0'109'16,"0"0"-3"-16,0 0-10 15,0 0-3-15,0 0 2 16,0 0 23-16,0 0-17 0,0 0 20 16,0 0 4-16,0 0-1 15,0 0-13-15,0 0 21 0,40-5-19 16,-6 2-17-16,5-3-57 16,-4 1 8-16,-1 2-33 15,-4 1-2-15,-30 2-24 0,29-6 25 16,-29 6-81-16,0 0-69 15,30-9-111-15,-30 9 18 0,0 0-52 16,0 0-12-16,24-5-25 16</inkml:trace>
  <inkml:trace contextRef="#ctx0" brushRef="#br0" timeOffset="3597">1666 430 693 0,'0'0'130'0,"0"0"-36"15,0 0-62-15,0 0 1 0,0 0-1 16,0 0-17-16,0 0-3 16,0 0-4-16,0 0-1 0,0 0-7 15,0 0 23-15,0 0 17 16,0 0-4-16,-39-19-20 15,4 10 4-15,35 9 2 16,-40 6 42-16,11 3-10 0,29-9-16 16,0 0 8-16,-30 24 9 15,30-24 6-15,-19 31-22 0,19-31 2 16,0 0 1-16,15 30 14 16,-15-30-36-16,29 23 3 0,-4-12-19 15,0-6-4-15,4-2 4 16,-29-3-13-16,34-6 13 15,1-5-4-15,-11 1 4 0,-24 10-21 16,30-23 49-16,-30 23-58 16,20-36 26-16,-10 8-7 15,-5 0 17-15,-5 28 1 0,-5-30-19 16,5 30 8-16,0 0-28 16,0-25 28-16,0 25 10 0,0 0-10 15,0 0 24-15,0 0 38 16,0 0 56-16,0 0 10 15,-10 36-10-15,10-8-7 0,5-3-8 16,5-3-14-16,-10-22-38 16,19 28-10-16,6-9-14 0,-5-5-8 15,-20-14-19-15,0 0 8 16,34 17-15-16,-34-17 7 16,0 0-85-16,0 0-124 15,0 0-206-15,0 0-154 0,0 0 17 16</inkml:trace>
  <inkml:trace contextRef="#ctx0" brushRef="#br0" timeOffset="4537">128 469 543 0,'0'0'155'15,"0"0"-23"-15,0 0-16 16,0 0-8-16,0 0-5 16,0 0-43-16,0 0-25 0,0 0 9 15,0 0 17-15,-39 3-15 16,39-3-22-16,0 0-3 0,-30-6-5 15,30 6-27-15,0 0 6 16,0 0 1-16,0 0 15 0,0 0-26 16,5-25 29-1,-5 25-24-15,0 0 6 0,0 0 9 16,35-16-8-16,-35 16 21 16,0 0-1-16,0 0 70 0,25 25-4 15,-25-25 29-15,14 31-8 16,-14-31-12-16,5 36-12 0,-5-36-28 15,-9 36-2-15,9-36-50 16,-25 30 8-16,25-30-21 16,-45 30-202-16,15-10-205 0,-4-7-93 15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10:41.00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311 0 325 0,'0'0'71'15,"0"0"16"-15,-30-2-5 16,30 2-26-16,0 0-13 0,-35 5 16 16,35-5 15-16,0 0-6 15,-39 20-17-15,39-20-9 0,-40 23 13 16,40-23-9-16,-44 41 20 15,15-2 21-15,9 0 19 16,-4 0-30-16,3 0-7 0,2-2-36 16,9-4 20-16,10-33 25 15,0 44-9-15,5-13 15 0,-5-31-3 16,0 0 17 0,39 37-36-16,1-21-8 0,-1-10-27 15,1-3-27-15,-1-6 12 16,1 0-1-16,-6-2-25 0,-5-4 34 15,-29 9-23-15,30-14-10 16,-30 14 33-16,20-28-27 16,-20 28 11-16,10-36-4 0,-5 3 0 15,-5-3-25-15,0-4 6 16,-5-4-45-16,0 2 38 0,0 3 0 16,0 5 26-16,0 9 0 15,5 25-21-15,-10-31 25 16,10 31-18-16,0 0 14 15,0 0-3-15,0 0-4 0,0 0 10 16,0 0 7-16,0 0-25 16,0 0 15-16,-30-16-51 0,30 16-14 15,0 0-55-15,0 0-73 16,0 0-31-16,-29 8-15 16,29-8-59-16,0 0-58 0</inkml:trace>
  <inkml:trace contextRef="#ctx0" brushRef="#br0" timeOffset="1037">508 280 366 0,'0'0'45'16,"0"0"8"-16,0 0 15 16,0 0-28-16,0 0-18 0,0 0 9 15,0 0-1-15,25 5-23 16,-25-5-11-16,0 0 10 0,0 0 2 16,34-11-17-16,-34 11 21 15,29-11 4-15,-29 11 6 16,30-8 18-16,-30 8 34 0,30-3-2 15,-30 3-26-15,0 0 8 16,0 0 36-16,19 31-17 0,-9-3 9 16,-10-28-43-1,0 41 34-15,-5-8-51 0,0-5 11 16,5-28-10-16,-10 37-4 16,10-37-9-16,0 0-13 0,-15 34 36 15,15-34-59-15,0 0 46 16,0 0-4-16,0 0-22 15,0 0 19-15,0 0-17 0,0 0 4 16,0 0-8-16,20-37-63 16,5-5-19-16,-5 3 42 0,-1 6-7 15,1 5 43-15,-20 28-1 16,20-31 1-16,-20 31 25 16,0 0-19-16,0 0 10 15,0 0 41-15,0 0 31 0,0 0-41 16,30 34 11-16,-30-34-41 15,19 36 29-15,-19-36 1 16,15 31-31-16,-15-31 0 0,0 0 6 16,0 0-30-16,0 0 39 15,0 0-6-15,0 0-30 0,0 0 38 16,0 0-31-16,0 0 10 16,0 0 14-16,29-20-69 15,1-8-27-15,-10-6 30 16,-1 6 20-16,2 1 22 0,-21 27 10 15,0 0-9-15,29-23-4 16,-29 23 25-16,0 0 37 16,0 0-21-16,34 14 39 0,-34-14-23 15,25 28 10-15,-25-28 20 16,20 36-43-16,-11-8 14 0,-9-28-16 16,15 28-15-16,-15-28 1 15,0 0-15-15,0 0-99 0,0 0-193 16,29 20-105-16,-29-20-49 15</inkml:trace>
  <inkml:trace contextRef="#ctx0" brushRef="#br0" timeOffset="1561">1295 257 338 0,'0'0'110'0,"0"0"-1"16,0 0-29-16,0 0 8 16,0 0 4-16,0 0-9 0,0 0 9 15,0 0-7-15,35 23-27 16,-35-23-5-16,44 11-17 16,-44-11-32-16,40 0 0 15,-40 0 17-15,39-11-21 0,-39 11-12 16,0 0 8-16,35-28-9 15,-35 28-42-15,9-31 18 0,-9 31 22 16,0 0-9-16,-4-36 7 16,4 36 12-16,0 0 10 15,0 0-5-15,-40-17 11 0,40 17-2 16,-35 8-9-16,35-8 19 16,-24 26 13-16,24-26-9 0,-30 36 16 15,30-36 19 1,-19 45 5-16,9-15-7 0,10-30-14 15,-5 39-6-15,5-39-16 16,0 33 52-16,0-33-11 0,0 0-3 16,0 0-12-16,44 31-34 15,-14-19-2-15,-30-12-4 0,35 2-2 16,-35-2 1-16,0 0 3 16,0 0-24-16,34 3 19 15,-34-3 6-15,0 0-19 0,0 0 18 16,0 0-39-16,0 0-45 15,0 0 76-15,0 0-271 16,0 0-79-16,0 0-33 16</inkml:trace>
  <inkml:trace contextRef="#ctx0" brushRef="#br0" timeOffset="2361">1725 174 347 0,'0'0'58'0,"0"0"5"0,0 0 41 15,0 0-5-15,0 0-15 16,0 0-16-16,0 0-14 0,0 0-38 16,0 0-16-16,0 0 29 15,0 0-21-15,0 0-19 16,0 0 32-16,0 0 26 15,0 0 11-15,-35 22 6 0,35-22 9 16,-30 33-21-16,30-33-26 16,-14 39 51-16,14-39-39 15,4 37 4-15,-4-37-5 0,0 0-44 16,0 0 27-16,35 24-3 16,-35-24-5-16,34 10-28 0,-34-10 42 15,35-12-42-15,-35 12 4 16,0 0 32-16,40-36-25 15,-40 36-17-15,19-39 22 0,-9 5-11 16,-10 34 16-16,0-36 5 16,0 36-20-16,0 0 23 15,0 0-18-15,0 0-9 0,0 0 21 16,0 0-1-16,-35 14 56 16,35-14 31-16,-24 39-31 15,14-3 40-15,5 4-41 0,10-2 7 16,5-2-5-16,-1 4 0 15,6-1-5-15,5-3-28 0,-5 0-5 16,0-2-18-16,-15-34-10 16,10 44 27-16,-5-10-14 15,-5-34-2-15,0 33 19 16,0-33-35-16,0 0 20 0,-25 34-8 16,25-34 0-16,0 0 7 15,-44 19-15-15,44-19 4 16,-40 3 3-16,40-3-20 0,0 0 17 15,-29-36 0-15,14 2-17 16,15 34 28-16,4-45-31 0,2 12-17 16,-6 33-60-16,15-36-45 15,-15 36-183-15,19-39-29 16,1 11-40-16,-20 28-19 0</inkml:trace>
  <inkml:trace contextRef="#ctx0" brushRef="#br0" timeOffset="2965">2020 296 504 0,'0'0'111'0,"15"-28"13"16,-15 28-28-16,0 0-30 0,0 0-13 15,10-28-6-15,-10 28-18 16,0 0 16-16,0 0-3 0,0 0 4 16,0 0-36-1,0 0 25-15,0 0 65 0,0 0-45 16,0 0 3-16,-40 9-10 16,40-9 17-16,-34 34 17 0,34-34-20 15,-25 46-18-15,11-9 11 16,14-37-10-16,-6 39 21 15,6-39-8-15,15 34-3 0,-15-34-7 16,0 0-30-16,0 0-29 16,35 17 34-16,-10-12-38 0,-25-5 27 15,29-11-3-15,-29 11-22 16,25-28 7-16,-6-6-30 16,-4-2-4-16,0-3 9 15,-10 0-1-15,0 5 32 0,-5 4-20 16,0 30 17-16,0-28-12 15,0 28 15-15,0 0 9 0,0 0-9 16,0 0 34-16,0 0 27 16,-20 30-1-16,10-2 44 15,10-28-2-15,-5 40-24 0,5-7 20 16,5-5-28-16,0 0 18 16,-5-28-22-16,15 34-16 0,-15-34 30 15,25 33-34-15,-25-33-19 16,29 25-3-16,0-11-22 15,-29-14 2-15,25 9 3 16,-25-9-13-16,0 0 2 0,0 0-122 16,0 0-178-16,0 0-266 15,0 0-130-15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10:44.98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98 250 530 0,'0'0'87'16,"0"0"32"-16,0 0 5 0,0 0-17 16,0 0-40-16,0 0-3 15,0 0-15-15,0 0 39 16,0 0-9-16,-20 28-25 16,20-28-13-16,0 0 5 0,0 0 3 15,0 0-21-15,0 0-6 16,0 0-26-16,0 0 11 0,30 21 22 15,-30-21-46-15,0 0 17 16,31-3-30-16,-31 3-52 16,0 0 18-16,0 0 40 0,15-29 9 15,-15 29-31-15,0-31 34 16,0 31 3-16,0 0 19 0,0 0-23 16,-35-25 3-16,4 20 17 15,31 5 5-15,-36 3-27 16,36-3 11-16,-30 14 24 15,30-14-13-15,0 0-7 0,0 0 2 16,0 0 33-16,-10 27-14 16,10-27-21-16,0 0-23 0,0 0-6 15,30 14-117-15,-30-14-98 16,30-3-72-16</inkml:trace>
  <inkml:trace contextRef="#ctx0" brushRef="#br0" timeOffset="573">83-1 350 0,'0'0'96'0,"-35"34"19"0,35-34-34 16,-21 36-13-16,21-36-18 15,-5 27 2-15,5-27 8 0,0 0-29 16,0 0-17-16,0 0 13 16,0 0-20-16,30 17-4 15,-30-17 5-15,0 0-1 0,31-9-28 16,-31 9 4-16,0 0 22 16,20-30-41-16,-20 30 3 15,5-33 41-15,-5 33 2 16,0 0-30-16,0 0 20 0,0 0 12 15,0 0 3-15,-36-11-9 16,36 11 19-16,-30 5 8 0,30-5-7 16,0 0-10-16,0 0 22 15,0 0 4-15,0 0-12 16,0 28 14-16,0-28-18 0,0 0-31 16,0 0 26-16,30 17-8 15,-30-17-27-15,31 0 28 0,-31 0-10 16,0 0-23-1,0 0 11-15,0 0 20 0,20-28-19 16,-20 28-7-16,6-27 31 16,-6 27-20-16,0 0 3 0,-31-17 6 15,31 17 1-15,-40-3 20 16,40 3-33-16,-36 14 41 16,36-14 8-16,0 0-26 0,-25 27-22 15,25-27 33-15,0 0 7 16,0 0-29-16,0 0-31 0,0 0-121 15,0 0-112-15,30 23-93 16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10:53.39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1129 230 589 0,'0'0'146'16,"0"0"10"-16,0 0-18 15,0 0-1-15,0 0 38 16,0 0-27-16,0 0-10 16,0 0-34-16,0 0-43 0,0 0-1 15,0 0-40-15,0 0 26 16,0 0-20-16,0 0-4 15,0 0 12-15,0 0-25 0,44-3 38 16,-9 8 2-16,-6 4-19 16,-29-9-15-16,40 25 20 0,-40-25-39 15,34 27 19 1,-34-27-4-16,25 28-11 0,-25-28 20 16,0 0-32-16,19 31 28 15,-19-31-24-15,0 0 11 0,0 0 14 16,0 0-29-16,-19 28 26 15,19-28-36-15,-35 16 2 16,35-16-19-16,-49 5-15 0,14-7 26 16,35 2-26-16,-39-11-17 15,39 11-30-15,0 0 56 16,-39-34-31-16,39 34 21 0,-20-38 3 16,20 38-29-16,-10-42 22 15,10 42 22-15,0-38 13 0,0 38 7 16,10-34 4-16,-10 34 25 15,0 0-10-15,0 0-5 16,0 0 15-16,0 0-10 16,0 0 15-16,0 0-42 0,0 0 25 15,0 0-17-15,0 0 26 16,0 0-1-16,0 0-3 16,-34-8-16-16,34 8 13 0,-35 19 20 15,35-19-22-15,0 0 47 16,-30 39-14-16,30-39 15 15,0 36 4-15,0-36-30 0,0 0 21 16,0 0-43-16,35 30 24 16,4-10-24-16,-39-20-7 15,39 11 17-15,-4-3-3 16,-35-8-16-16,0 0 26 0,34 8-23 16,-34-8 69-16,0 0-10 15,0 0-39-15,0 0 12 16,0 0-22-16,-44 26 3 0,5-10-13 15,-1-5-2-15,1-2 28 16,9-7-38-16,-4-4 37 0,9-4-28 16,25 6 9-16,-34-22-6 15,34 22-8-15,-35-36 28 16,10 2-23-16,11 1 5 16,4 3-5-16,0-4 9 0,5 4 9 15,0 0-13-15,-5 2 0 16,1 0-11-16,9 28 28 15,-15-34-17-15,0 7 1 0,15 27 10 16,-20-27-19-16,20 27 22 16,0 0-25-16,-19-28 29 15,19 28-38-15,0 0 29 0,0 0-8 16,0 0-41-16,0 0-37 16,0 0-111-16,0 0-90 0,0 0-66 15,0 0-43-15</inkml:trace>
  <inkml:trace contextRef="#ctx0" brushRef="#br0" timeOffset="352">561 182 594 0,'0'0'139'16,"0"0"40"-16,0 0-25 0,0 0-34 16,0 0 11-1,0 0-19-15,29 20 20 0,1-1-2 16,-30-19-5-16,35 28-2 16,-35-28 10-16,30 36-18 0,-5-3-20 15,-10-2-5-15,-15-31-14 16,4 36-5-16,-8-9-23 15,4-27-21-15,-15 34-11 0,15-34-10 16,-30 30-6-16,30-30-4 16,-35 25-82-16,5-11-76 0,30-14-81 15,-39 5-104-15,39-5-44 16,-30-11 21-16,30 11-10 16</inkml:trace>
  <inkml:trace contextRef="#ctx0" brushRef="#br0" timeOffset="891">517 118 459 0,'0'0'100'0,"0"0"6"0,0 0 5 16,0 0-17-1,0 0-33-15,0 0 17 0,0 0-27 16,0 0 15-16,0 0-23 16,0 0 16-16,-30 15-9 15,0 1-25-15,1 1 6 0,-5 2-5 16,9 1-6-16,25-20 15 16,-40 25-12-16,40-25-7 0,-29 27 14 15,29-27-13-15,-10 28 9 16,10-28 29-16,14 31-6 15,-14-31 12-15,30 33-3 0,0-8 2 16,-30-25 6-16,34 33-15 16,-34-33 13-16,25 33 18 15,-25-33 9-15,10 31-14 16,-10-31-32-16,-25 33-25 0,-4-11-8 16,-6-5-12-16,-5-4 0 15,-4-1-3-15,5-4 6 0,-1-3-3 16,1-7 3-16,4-6 13 15,1-9 2-15,34 17-3 16,-35-39-5-16,16-3 0 0,4 1-10 16,10-3 0-16,10 2-7 15,0 4 7-15,5 4-5 0,5 4-5 16,-15 30 7 0,19-28-8-16,-19 28-38 0,0 0-107 15,20-28-112-15,-20 28-134 16,0 0-24-16,0 0-41 15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11:24.82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611 308 268 0,'0'0'53'0,"0"0"17"16,0 0 4-16,0 0 23 15,0 0-24-15,0 0 9 0,0 0-5 16,0 0 36-16,0 0-12 16,0 0 5-16,0 0-31 15,0 0-25-15,0 0 17 0,0 0 20 16,0 0-39-16,0 0 19 15,0 0-40-15,0 0-3 16,0 0-9-16,0 0 7 16,0 0-16-16,0 0-22 0,0 0 31 15,0 0-20-15,0 0 14 16,0 0-18-16,0 0 16 16,0 0 13-16,0 0-13 0,0 0-19 15,0 0 7-15,0 0 13 16,0 0 12-16,0 0-24 0,0 0 10 15,0 0-1-15,0 0 12 16,0 0-9-16,0 0-16 16,15 36 16-16,-15-36 26 15,0 0-51-15,0 0 28 0,0 0-36 16,14 33 28-16,-14-33 15 16,0 0-14-16,0 0-8 15,0 0 4-15,0 0 9 0,0 0-22 16,16 33 26-16,-16-33-17 15,0 0 13-15,0 0 3 16,0 0-23-16,0 0 22 0,0 0-11 16,0 0-11-16,-40 30 20 15,40-30-18-15,0 0 2 0,0 0 4 16,-30 12-51 0,30-12 13-16,0 0-74 0,0 0 51 15,0 0 25-15,0 0 31 16,-24-36-7-16,24 36 5 0,0 0 2 15,0 0 15-15,0 0-7 16,0 0-24-16,0 0 48 16,0 0-31-16,0 0-2 0,0 0 19 15,0 0-20-15,0 0 30 16,0 0-15-16,0 0-28 16,0 0 36-16,0 0 22 0,0 0-43 15,0 0 40-15,0 0-2 16,0 0-39-16,0 0 30 0,0 0 5 15,0 0-44 1,0 0 32-16,0 0-4 0,0 0-21 16,0 0 24-16,0 0-1 15,0 0-21-15,0 0 21 16,0 0-15-16,0 0 3 0,0 0-3 16,-39 22 6-16,39-22-3 15,0 0-21-15,0 0 27 0,0 0-17 16,-35 2 11-16,35-2 17 15,0 0-8-15,0 0-40 16,0 0 35-16,0 0-13 0,0 0 9 16,0 0-12-16,0 0-1 15,0 0 28-15,0 0-1 0,0 0-52 16,0 0 22 0,0 0 22-16,0 0-3 0,0 0 13 15,0 0-31-15,0 0 27 16,0 0-24-16,0 0 12 15,0 0 25-15,0 0-59 0,0 0 31 16,0 0 27-16,0 0-44 16,0 0 71-16,0 0-15 0,0 0 4 15,0 0-36-15,0 0 17 16,0 0 8-16,0 0-36 16,0 0 32-16,0 0 3 0,0 0-28 15,0 0 56 1,0 0-53-16,-15 31 14 0,15-31 2 15,0 0-26-15,0 0 27 16,0 0-40-16,-39 25 9 0,39-25 21 16,0 0-45-16,-40 8 40 15,40-8-37-15,0 0 14 16,-34 0 15-16,34 0-52 0,0 0 34 16,-34-13-35-16,34 13 17 15,0 0 20-15,0 0-37 0,-25-31 61 16,25 31-2-16,0 0-45 15,-5-33 55-15,5 33-7 16,0 0-14-16,0 0 0 16,0 0 8-16,0 0 10 15,0 0-7-15,0 0-27 0,30-25 13 16,-30 25 11-16,0 0 28 16,0 0-28-16,0 0-4 0,0 0 24 15,0 0-49-15,0 0 54 16,0 0-43-16,0 0 35 15,0 0 12-15,0 0-27 0,0 0-15 16,9 33 3-16,-9-33 21 16,0 0-23-16,0 0 18 15,0 0 0-15,-30 33 0 16,30-33 1-16,0 0 9 0,0 0-47 16,0 0 34-16,-34 8 4 15,34-8 21-15,0 0 17 16,0 0 38-16,0 0-5 0,0 0-21 15,0 0 11-15,0 0-1 16,-15-36 9-16,15 36-27 0,-9-36-14 16,9 36-14-16,0-38 1 15,0 38-4-15,4-39-26 16,-4 39 28-16,0-36-28 0,0 36 8 16,-4-34 11-1,4 34-36-15,0 0 29 0,-5-33-33 16,5 33-44-16,0 0-42 15,0 0-40-15,0-36-53 0,0 36-74 16,0 0 20-16,-6-24-1 16,6 24-22-16</inkml:trace>
  <inkml:trace contextRef="#ctx0" brushRef="#br0" timeOffset="336">419 136 519 0,'0'0'130'0,"0"0"-12"16,0 0-3-16,0 0-26 0,29-25-46 16,-29 25-20-16,0 0 23 15,40-25-13-15,-40 25-33 16,35-19 19-16,-35 19 17 0,0 0 36 15,44-20-29-15,-44 20-29 16,0 0 44-16,0 0-56 16,35-3 85-16,-35 3 0 15,0 0-14-15,0 0 4 0,0 0-38 16,0 42-4-16,-10-9-13 16,10-33-12-16,-20 39 10 15,20-39-27-15,-25 33-8 0,25-33-175 16,0 0-169-16,-24 28-61 15</inkml:trace>
  <inkml:trace contextRef="#ctx0" brushRef="#br0" timeOffset="700">478 0 450 0,'0'0'84'0,"0"0"4"16,0 0-18-16,0 0 7 15,0 0 15-15,0 0 5 0,0 0-2 16,0 0-5-16,0 0 31 16,-5 41-36-16,0-7-19 15,5-34-33-15,-10 47 13 16,0-8-67-16,1-3 29 0,4 0-13 16,5-36-39-16,-20 44-116 15,5-10-94-15,15-34-56 0,-19 36-18 16</inkml:trace>
  <inkml:trace contextRef="#ctx0" brushRef="#br0" timeOffset="1157">192 427 371 0,'0'0'87'0,"0"0"-9"16,0 0 10-16,0 0-1 16,0 0 18-16,0 0-11 0,0 0 5 15,0 0 6-15,0 0 47 16,-34 36-23-16,34-36 1 0,0 0 54 16,-30 41-32-16,30-41-13 15,-30 36-23-15,30-36-19 16,-29 39-3-16,29-39-33 0,-29 36-10 15,29-36-24-15,0 0-3 16,-40 33-18-16,40-33-3 16,0 0 14-16,0 0-35 15,0 0-87-15,0 0-146 0,0 0-299 16,0 0-109-16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11:40.81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355 0 466 0,'0'0'149'0,"0"0"-22"16,0 0-32-16,0 0 1 16,0 0 4-16,0 0-22 0,0 0 9 15,0 0 20-15,0 0-73 16,0 0 40-16,0 0 20 15,0 0-18-15,0 0 11 0,0 0 9 16,0 0-36-16,0 0 40 16,0 0 12-16,0 0-13 0,0 0-31 15,0 0-16-15,-10 39-3 16,5-8 26-16,0-1 6 16,5-2-31-16,-4-1 18 15,4 4-20-15,-5-3-12 16,5 0-4-16,0-1-20 0,0-27 25 15,-6 36 3-15,6-8-29 16,0-28 18-16,-10 33 1 0,10-33-24 16,-14 33 8-16,14-33-6 15,-24 31-8-15,24-31 7 16,-35 28 1-16,35-28-11 0,-35 24-4 16,35-24 15-16,-39 20-18 15,14-9 10-15,25-11 12 16,-29 2-19-16,29-2 7 15,-30-2-3-15,30 2-10 0,-29-8 10 16,29 8 7-16,0 0-20 16,0 0-9-16,-30-26 14 15,30 26-21-15,-15-36-20 0,10 6 13 16,10-1 7-16,0 7 9 16,0-4 15-16,-5 28-14 0,19-36-4 15,-19 36 30-15,16-31 0 16,-16 31-15-16,0 0 11 15,19-27 0-15,-19 27 3 0,0 0-19 16,0 0 16-16,0 0 14 16,0 0-17-16,0 0-1 15,0 0 4-15,0 0 6 16,30 2-19-16,-30-2 28 0,0 0-15 16,0 0 0-16,29 25 0 15,-29-25 7-15,0 0-7 16,30 34 8-16,-30-34 13 0,30 33-3 15,-30-33 3-15,24 28-3 16,-24-28 9-16,30 22-9 0,-30-22 4 16,30 17-15-16,-30-17-11 15,0 0 4-15,29 16 15 16,-29-16-4-16,0 0-16 16,30 17 26-16,-30-17 0 0,0 0-21 15,0 0 24-15,0 0 9 16,0 0-19-16,29 19-8 15,-29-19 18-15,0 0-5 0,0 0-23 16,0 0 16-16,0 0-7 16,29 17-1-16,-29-17 11 15,0 0-15-15,0 0-7 0,0 0 7 16,0 0 17-16,0 0-17 16,0 0-6-16,0 0 12 0,0 0-6 15,0 0-7 1,0 0 18-16,0 0-18 0,0 0-12 15,0 0-128-15,0 0-261 16,0 0-421-16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11:50.17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179 22 324 0,'0'0'66'0,"0"0"38"0,0 0 5 16,0 0 14-16,0 0-11 16,0 0-27-16,10-31-25 0,-10 31 16 15,0 0 6-15,0 0-13 16,0 0 5-16,0 0-30 15,0 0 38-15,0 0-59 0,0 0-11 16,0 0 41-16,0 0-41 16,0 0 1-16,0 0 26 15,0 0-52-15,0 0 41 0,0 0 10 16,0 0-58-16,0 0 47 16,0 0-27-16,0 0 9 15,0 0-16-15,0 0-14 16,0 0 61-16,0 0-48 0,0 0 8 15,0 0 31-15,0 0-44 16,0 0 17-16,0 0 30 0,0 0-63 16,0 0 32-16,0 0 22 15,0 0-25-15,0 0 16 16,0 0-29-16,0 0 7 0,-41 23 40 16,41-23-38-16,0 0 4 15,-39 25 0-15,39-25-12 16,-35 31 32-16,35-31-34 15,0 0 14-15,-35 38 6 0,35-38-14 16,0 0 14-16,-25 43 5 16,25-43-6-16,0 0 12 15,0 0-17-15,0 0-22 0,-21 38 22 16,21-38-24-16,0 0 35 16,0 0-4-16,0 0-37 15,0 0 55-15,0 0-13 0,0 0-6 16,0 0-1-16,25 37-1 15,-25-37-8-15,0 0 4 0,0 0-3 16,45 25 14-16,-45-25-23 16,40 17 17-16,-40-17 17 15,0 0-50-15,41 13 30 16,-41-13 12-16,0 0-14 0,45 15-4 16,-45-15-17-16,0 0 36 15,39 19-25-15,-39-19 20 16,0 0-10-16,0 0 14 0,0 0-20 15,45 22 6-15,-45-22 8 16,0 0-22-16,0 0 20 0,0 0-26 16,0 0 20-16,0 0 12 15,35 25-26-15,-35-25 25 16,0 0-3-16,0 0-25 16,0 0 21-16,0 0 12 15,0 0-21-15,0 0 11 0,31 34-11 16,-31-34-8-16,0 0 18 15,0 0 15-15,0 0-46 0,0 0 41 16,19 34-1-16,-19-34-1 16,0 0 8-16,0 0-11 15,-15 33-10-15,15-33 5 0,0 0-16 16,0 0 7-16,-35 34 11 16,35-34 3-16,-39 19-31 0,39-19 42 15,-41 11-27 1,41-11 14-16,-39 3-4 0,39-3-14 15,0 0 10-15,-41-11 0 16,41 11-13-16,0 0 15 16,0 0-16-16,-19-34-14 0,19 34 33 15,-10-39-12-15,10 39 3 16,-6-38 13-16,6 38-27 0,0 0 13 16,0-40 24-16,0 40-42 15,0 0 30-15,0 0 10 16,0 0-38-16,0-39 38 0,0 39-32 15,0 0 6-15,0 0 12 16,10-41-19-16,-10 41 23 16,0 0-26-16,0 0 37 15,25-40-1-15,-25 40-17 0,0 0 0 16,31-31 3-16,-31 31-23 16,0 0 37-16,0 0-14 15,20-33-10-15,-20 33 14 0,0 0-11 16,0 0 7-16,25-31-3 15,-25 31-13-15,0 0 23 0,0 0-7 16,0 0-19-16,0 0 21 16,14-33 0-16,-14 33-8 15,0 0 17-15,0 0-46 16,0 0 5-16,0 0-11 0,0 0-33 16,0 0 19-16,5-31 1 15,-5 31-61-15,0 0 16 16,0 0-37-16,0 0-48 0,0 0-62 15,0 0-66-15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12:24.23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814 628 174 0,'0'0'53'15,"0"0"6"-15,-20-9-1 0,20 9 7 16,0 0 1-16,0 0 0 15,0 0 4-15,0 0 14 0,0 0-3 16,0 0 3-16,0 0-13 16,0 0 2-16,0 0 9 15,0 0-22-15,0 0 7 0,0 0 9 16,0 0-11-16,0 0-28 16,0 0-12-16,0 0-29 0,0 0 72 15,0 0-27-15,0 0-22 16,0 0-19-16,0 0 40 15,0 0-11-15,34 12 9 16,-34-12 18-16,35 16-15 0,-10-2-13 16,-25-14-9-16,30 20-5 15,-30-20 7-15,0 0-7 0,29 24 9 16,-29-24 7-16,10 22-19 16,-10-22 7-16,0 0-3 0,-10 28-15 15,10-28 12-15,0 0-12 16,-29 22-18-16,-1-8-5 15,30-14-34-15,-35 6-14 0,1-4 32 16,34-2-10-16,-30-5 2 16,30 5 8-16,-30-8 7 15,30 8 36-15,-34-9-29 16,34 9 34-16,-30-11-13 0,30 11-18 16,0 0 43-16,-30-5-21 15,30 5 5-15,0 0-5 0,0 0-18 16,0 0 36-16,0 0-30 15,0 0 0-15,0 0 37 0,0 0-39 16,0 0 20-16,0 0 1 16,0 0 24-16,0 0 29 15,35 11-38-15,-15 0 34 0,-20-11-2 16,0 0-16-16,25 27 19 16,-25-27 2-16,10 26-14 15,-10-26 14-15,-5 27-27 0,5-27-20 16,-20 27 4-16,-10-7-5 15,1-4-8-15,-5 2-1 0,5-5 9 16,-6-2-35-16,5-5-56 16,30-6-78-16,-34 6-94 15,4-6-6-15,30 0-24 0,-24-12-42 16,24 12-22-16</inkml:trace>
  <inkml:trace contextRef="#ctx0" brushRef="#br0" timeOffset="631">1243 171 276 0,'35'-33'105'0,"-35"33"9"16,0 0 9-16,0 0-40 15,0 0-4-15,0 0-15 16,0 0 49-16,0 0 16 0,0 0 1 16,0 0-9-16,0 0-28 15,0 0-9-15,-20 39-16 0,-5-6-24 16,1-3 11-16,-6-2-39 15,-4 0-28-15,-1 3 32 0,-5-7-26 16,6-1 6-16,-1-5 15 16,35-18-37-16,-34 18 6 15,34-18-18-15,-30 10-62 0,30-10 11 16,0 0-20-16,0 0 1 16,0 0 15-16,-5-28 21 15,15 1 1-15,-10 27 30 0,20-28 8 16,-20 28 14-16,0 0 25 15,20-27-1-15,-20 27-19 16,0 0 43-16,0 0 25 0,0 0-2 16,0 0-18-16,0 0 24 15,0 0-20-15,0 0 13 0,0 0-3 16,0 0 2-16,0 0-11 16,0 0 5-16,0 0-11 15,0 0-18-15,0 0 18 0,0 0 11 16,0 0 17-16,0 0-1 15,0 0-41-15,0 0-18 16,-30 33 26-16,30-33-36 0,-30 33 5 16,30-33-29-16,-34 31-80 15,34-31-82-15,-35 21-56 16,35-21-17-16,-25 15 6 0,25-15 2 16</inkml:trace>
  <inkml:trace contextRef="#ctx0" brushRef="#br0" timeOffset="1239">558 523 485 0,'0'0'116'16,"0"0"3"-16,0 0-34 15,0 0-9-15,0 0-18 16,0 0 5-16,0 0-7 0,25 30 0 16,-25-30-9-16,0 0-28 15,35 33 12-15,-35-33-18 0,0 0 11 16,0 0-13-16,9 31 4 15,-9-31-1-15,-9 28 2 16,9-28-24-16,-40 27 45 16,1-5-30-16,4-5 2 0,-5-1 9 15,-4 4 11-15,-6-6 11 16,11-1 56-16,-6-1-18 0,1-1-33 16,5 0-13-16,-1-3 16 15,1 3 9-15,4-5-36 0,35-6-19 16,-34 3 23-16,34-3-30 15,-30 2 15-15,30-2 5 16,0 0-59-16,0 0-65 16,0 0-80-16,-25-2-38 0,25 2-43 15,0 0-7-15,0 0-8 16</inkml:trace>
  <inkml:trace contextRef="#ctx0" brushRef="#br0" timeOffset="1868">878 0 344 0,'0'0'111'16,"0"0"32"-16,0 0-4 16,0 0-32-16,0 0-2 0,0 0-11 15,-25 44-24-15,-4-5 12 16,-1-3-27-16,-5 0-24 0,-4-6-4 16,-1-2-18-16,6-6 7 15,-4-5-12-15,38-17-18 16,-40 19-6-16,40-19 12 0,-35 11-52 15,35-11-35-15,0 0 11 16,0 0-10-16,-9-30 12 0,9 30-11 16,15-45 32-1,14 6 19-15,-9 7 15 0,-20 32 23 16,34-34 4-16,-34 34 0 16,0 0 44-16,0 0 13 0,0 0 9 15,0 0 14-15,0 0 24 16,0 0 4-16,0 0-3 0,0 0-31 15,0 0-16-15,0 0-20 16,0 0-55-16,0 0 45 16,0 0-60-16,0 0-91 0,-39 14-74 15,39-14-63-15,-30 14-60 16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12:35.67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26 50 371 0,'0'0'88'15,"0"0"8"-15,0 0 21 16,10-36 6-16,-10 36-27 16,0 0-11-16,0 0 35 0,0 0-10 15,0 0-36-15,0 0-18 16,0 0 20-16,0 0-32 0,0 0 33 15,0 0 15-15,0 0-16 16,0 0 30-16,0 0-27 16,0 0 26-16,0 0-7 0,0 0-31 15,30 31-5 1,-30-31-17-16,24 38 13 0,-8-4-18 16,-7-4 24-16,-3 1-37 15,-2-3 2-15,2 5-14 0,-6-3 2 16,0 0-4-16,0 1-4 15,0 0 15-15,0-1-20 16,-6-2 28-16,6-28-24 0,-4 36 8 16,4-36-21-16,-6 33 22 15,6-33-17-15,0 0 2 0,-4 28 8 16,4-28-14-16,0 0 16 16,0 0-20-16,0 0 10 15,0 0 5-15,0 0-36 16,0 0-83-16,0 0-151 15,0 0-136-15,0 0-73 0,0 0-30 16</inkml:trace>
  <inkml:trace contextRef="#ctx0" brushRef="#br0" timeOffset="816">1 203 415 0,'0'0'80'16,"0"-33"10"-16,0 33-16 0,0 0 11 15,0 0-6-15,0 0-14 16,5-36-27-16,-5 36-9 16,0 0-14-16,15-36 26 15,-15 36-34-15,0 0-26 0,35-36 29 16,-35 36 13-16,34-26-17 16,-34 26 0-16,41-19-1 15,-41 19 49-15,44-8-6 0,-44 8-14 16,40-9-12-16,-40 9-7 15,40 3 36-15,-40-3-3 0,0 0-33 16,0 0-24-16,40 17 1 16,-40-17 58-16,0 0-61 15,0 0 37-15,15 39-3 0,-15-39-13 16,-5 39-13-16,5-39 36 16,-15 33-27-16,15-33-35 15,0 0 21-15,-35 36 14 16,35-36-18-16,0 0 24 0,0 0-9 15,0 0-12-15,-35 16 18 16,35-16-45-16,0 0 36 16,0 0 16-16,0 0-28 0,0 0 12 15,0 0-9-15,0 0 28 16,40-22-24-16,-40 22-5 0,45-11 10 16,-45 11 0-16,50 3-19 15,-50-3 10-15,44 11 35 16,-44-11-17-16,40 19 2 0,-40-19 20 15,0 0-31 1,35 39 46-16,-35-39 18 0,5 41-37 16,-5-5 33-16,0-36-42 15,-20 39 16-15,20-39-21 0,-25 42-13 16,25-42 39-16,-35 39-53 16,35-39 43-16,-40 30-43 15,40-30 9-15,-44 23 28 0,44-23-37 16,-40 10 33-16,40-10-40 15,-35-2 32-15,35 2-7 16,0 0-12-16,0 0-17 0,0 0-50 16,0 0 44-16,0 0-74 15,-30-31-14-15,30 31-33 16,0 0-69-16,0 0-54 16,0 0-55-16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45:20.14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375 217 400 0,'0'0'63'0,"0"0"-5"15,0 0-20-15,0 0 28 0,0 0-18 16,0 0-1-16,0 0-20 16,0 0 5-16,0 0 1 0,25 21 16 15,-25-21-16-15,0 0-2 16,19 14 6-16,-19-14-22 0,0 0 11 15,29 3-34-15,-29-3 21 16,21-9-7-16,-21 9-12 0,24-11 6 16,-24 11-4-1,0 0 19-15,15-24-23 0,-15 24 3 0,9-25 12 16,-9 25-16 0,0 0 9-16,0 0 4 0,0 0-11 15,0 0 10-15,-29-11 18 16,29 11-14-16,-30 3 5 0,11 2-7 15,19-5 9-15,-30 11 6 16,6 0-17-16,24-11 28 0,-25 12-24 16,25-12 21-16,-25 16-20 15,25-16-16-15,-29 11 16 0,29-11-20 16,-35 11 29-16,35-11-32 16,-20 3 34-16,20-3-26 15,0 0 23-15,-24-3-16 0,24 3-16 16,0 0 19-16,0 0-14 15,-20-30 5-15,10 4 13 0,6 5-20 16,4-4 13-16,0 6-14 16,0 19 14-16,9-31 0 0,-9 11-8 15,0 20 26-15,0 0-25 16,10-21 13-16,-10 21-3 0,0 0-14 16,0 0 15-16,0 0-4 15,0 0-10-15,0 0 23 0,0 0-17 16,0 0 6-16,0 0-2 15,0 0-19-15,0 0 39 0,0 0-25 16,0 0 21-16,0 0-4 16,0 0-7-16,5 27 16 15,-5-2-17-15,0-25 4 0,0 28 2 16,0-28-8-16,0 21 1 16,0-21-3-16,0 0 13 0,0 0-9 15,-5 26 5-15,5-26-9 16,0 0 8-16,0 0 1 0,0 0-18 15,-25 13 24-15,25-13-26 16,-24 3 17-16,24-3-3 0,-25 0-21 16,25 0 35-16,0 0-17 15,-25 0 0-15,25 0 10 16,0 0-31-16,-24 0 29 0,24 0-18 16,0 0 10-16,0 0 5 15,0 0-17-15,0 0 15 0,0 0-15 16,0 0 21-16,-15 22-1 15,15-22-11-15,0 0 15 0,0 0-27 16,25 19 18-16,-25-19-3 16,25 12 0-16,-25-12 9 0,24 13-22 15,-24-13 32-15,0 0-37 16,0 0 21-16,24 17-9 0,-24-17 21 16,0 0-19-1,0 0-10-15,0 0 23 0,0 0-4 16,6 22-2-16,-6-22 6 15,0 0-29-15,0 0 33 0,-15 25-17 16,15-25 9-16,0 0-5 16,-30 25-7-16,30-25 18 0,-30 25-20 15,30-25 22-15,-19 16-25 16,19-16 12-16,0 0 4 0,0 0-15 16,0 0 26-16,-15 23-20 15,15-23 20-15,0 0-15 0,0 0-13 16,0 0 22-16,30 13-21 15,-30-13 24-15,44 3-19 16,-9-6 7-16,-6-5 0 0,-29 8-12 16,34-8 38-16,-34 8-35 15,30-15 17-15,-30 15-39 0,0 0-14 16,20-13-26-16,-20 13-60 16,0 0-1-16,0 0-18 0,15-23-5 15,-15 23 0-15,0-16-25 16</inkml:trace>
  <inkml:trace contextRef="#ctx0" brushRef="#br0" timeOffset="572">0 45 310 0,'0'0'46'0,"0"0"0"15,0 0-12-15,0 0-8 0,25 14-12 16,-25-14 5-16,0 0 5 16,0 0 15-16,24 0-26 0,-24 0-4 15,0 0-3-15,0 0-6 16,0 0 0-16,20-23 0 0,-20 23 0 15,10-21 9-15,-10 21 26 0,0 0-14 16,0 0 4-16,0 0 19 16,0 0 3-16,0 0-8 15,-24-12 1-15,24 12 5 16,-25 3 1-16,25-3-6 0,0 0-2 16,0 0-13-16,0 0 5 0,0 0 5 15,0 0-2-15,0 0-6 16,0 0-5-16,0 0-22 0,0 0 13 15,0 0-9-15,34 14 15 16,-34-14-5-16,25 3-14 0,-25-3-31 16,0 0-76-16,0 0-95 15,0 0-93-15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14:24.17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3435 316 222 0,'0'0'46'0,"0"0"-9"16,0 0-3-16,0 0 1 0,0 0 12 15,0 0 12-15,0 0-4 16,0 0 18-16,0 0-3 0,0 0-24 16,0 0 31-16,0 0-15 15,0 0-1-15,0 0 14 0,0 0-42 16,0 0 15-16,0 0-19 15,0 0-18-15,0 0-3 0,0 0 7 16,0 0-22-16,0 0 23 16,0 0-9-16,0 0-27 15,0 0 36-15,0 0-32 16,0 0 26-16,0 0 39 0,0 0-25 16,0 0 22-16,0 0-15 15,0 0 11-15,14 36 11 0,-14-36-33 16,25 34-15-16,-1-7-5 15,-24-27 18-15,30 31 4 16,-30-31 0-16,35 36-22 0,-35-36 16 16,34 28-20-16,-34-28 0 15,0 0 8-15,30 28 18 0,-30-28-29 16,0 0-1-16,0 0 15 16,15 30 0-16,-15-30-2 0,0 0 17 15,-10 27 13 1,10-27-39-16,0 0 1 0,-35 23 17 15,35-23-5-15,-39 11-18 16,9-9 9-16,0-4 5 0,30 2-58 16,-49-14-18-16,25 3 0 15,24 11 9-15,-40-28-44 0,40 28 1 16,-25-38 66-16,6 10 7 16,19 28-12-16,-20-31 44 0,20 31-12 15,0 0-5 1,-10-28 17-16,10 28 9 0,0 0-5 15,0 0 3-15,0 0-28 16,0 0 23-16,0 0-2 0,0 0-18 16,0 0 39-16,0 0-25 15,0 0 28-15,0 0 19 0,0 0-26 16,0 0 36-16,0 0-27 16,20 31-2-16,-20-31 2 15,20 33-34-15,-20-33 22 0,0 0-1 16,24 33-13-16,-24-33 13 15,0 0-13-15,0 0-16 0,0 0 24 16,0 0-18-16,0 0 38 16,-5 28-28-16,5-28 7 15,-29 14 7-15,-1-9-44 16,1-2 25-16,-1-3-47 0,0-3-16 16,1 1 36-16,-1-4-25 15,30 6 15-15,-39-8 24 0,39 8-13 16,0 0 31-16,-30-20-17 15,30 20-4-15,0 0 32 0,0 0-17 16,0 0-9-16,0 0 28 16,0 0-26-16,5-25 22 15,-5 25 2-15,0 0-21 0,0 0 22 16,0 0-12-16,35-2 43 16,-35 2-9-16,29 14 25 15,-29-14-11-15,25 24-10 0,-25-24 60 16,30 28-55-16,-30-28-8 15,29 36 4-15,-14-8 10 16,-15-28-3-16,20 36-14 0,-20-36 18 16,15 36-6-16,-15-36-18 15,-6 33 16-15,6-33-2 0,-24 31-33 16,-11-15-1-16,-4-2 9 16,-5-5-12-16,-6-4-67 0,-9-5-43 15,5-3-35-15,5-2 6 16,-1-3-31-16,11-1-1 0,-1-2-12 15,16-3-46-15</inkml:trace>
  <inkml:trace contextRef="#ctx0" brushRef="#br0" timeOffset="236">3336 981 861 0,'34'23'154'16,"1"-15"-10"-16,-1-5-16 15,6-6-79-15,4 0-22 0,6-8-139 16,-2 0-154-16,7-6-113 15</inkml:trace>
  <inkml:trace contextRef="#ctx0" brushRef="#br0" timeOffset="665">4341 50 326 0,'0'0'113'0,"-24"17"-28"15,24-17-21-15,-45 19 19 16,11 1-8-16,-16-4-10 16,6 1-14-16,-15 2-14 0,0-5 8 15,-10 3-8-15,-10 0-37 16,20-4 17-16,-1 1-13 0,6 0 2 15,10-5-6-15,4-4 28 16,11-2-53-16,29-3-44 0,-29-3-54 16,29 3-80-1,0 0-21-15</inkml:trace>
  <inkml:trace contextRef="#ctx0" brushRef="#br0" timeOffset="880">3770 0 312 0,'0'0'94'0,"0"0"31"15,0 0 13-15,0 0-39 16,0 0-16-16,0 0 22 0,-25 33-38 16,25-33 1-16,-49 31-1 15,19-7-45-15,-4-4-12 16,-1-4 7-16,5-2-38 15,-4-3-30-15,5-6-117 0,29-5-132 16</inkml:trace>
  <inkml:trace contextRef="#ctx0" brushRef="#br0" timeOffset="1371">2739 110 362 0,'0'0'106'15,"0"0"26"-15,0 0-6 16,0 0-2-16,0 0-7 0,0 0-7 16,0 0 13-16,-15 42 22 15,11-6 96-15,4 2-36 0,4 1-69 16,2 3-56-16,3-1-4 16,6 6-40-16,0-2-23 15,0-4 3-15,-6 1-31 16,2-6-142-16,-11-36-142 0,14 36-135 15,-14-36-20-15</inkml:trace>
  <inkml:trace contextRef="#ctx0" brushRef="#br0" timeOffset="2263">2616 578 329 0,'0'0'109'0,"0"0"13"0,0 0-29 16,0 0-47-16,-34-11 6 15,34 11-46-15,0 0-3 0,-30-19 9 16,30 19-23-16,-20-28 28 15,20 28-17-15,-4-31 0 0,4 31 4 16,10-27-17-16,-10 27 5 16,0 0-12-16,0 0 31 15,34-17-11-15,-34 17 27 16,29 3 16-16,-29-3-20 0,35 19 47 16,-35-19-23-16,25 28-30 15,-25-28 17-15,15 28 8 0,-15-28 24 16,0 33-18-16,0-33-28 15,0 0-15-15,-45 28 11 16,6-14-26-16,-1-4 15 0,1-7-1 16,4-3-12-16,1-3-7 15,-1-5-8-15,35 8-60 0,-39-22 27 16,39 22 5-16,-30-28 9 16,30 28 28-16,-15-30 6 0,15 30 12 15,0 0-19 1,0-28 23-16,0 28-25 0,0 0 2 15,0 0 15-15,0 0 8 16,0 0 17-16,0 0-28 0,0 0 44 16,0 0-16-16,15 36 20 15,-15-36-2-15,15 39-26 0,-10-14 43 16,-5-25-14-16,-5 30 16 16,5-30-2-16,-24 28-46 15,24-28-2-15,-35 20-7 0,5-7 0 16,30-13-3-16,-34 3 18 15,34-3-26-15,-30-11-16 16,30 11-14-16,-24-28-60 0,14-3-2 16,5-1 31-16,5 1 6 15,0-2 34-15,5 5 24 16,-5 28-5-16,4-30 8 0,-4 30-11 16,0 0 20-16,0 0-9 15,0 0 0-15,0-26 0 0,0 26 0 16,0 0 6-16,0 0-14 15,0 0 15-15,0 0-10 0,0 0 6 16,0 0-3-16,0 0 6 16,0 0-12-16,-19-30 3 15,19 30 7-15,-19-27-12 16,19 27 20-16,-15-34-7 0,5 1-22 16,10 0 17-16,0-1 4 15,0 1-8-15,5 0 11 0,0 2-25 16,0 7 31-16,-5 24-22 15,4-31 15-15,-4 31-36 16,6-28-112-16,-6 28-82 0</inkml:trace>
  <inkml:trace contextRef="#ctx0" brushRef="#br0" timeOffset="2528">2577 184 886 0,'15'28'200'0,"-15"-28"112"15,0 0-83 1,0 0-104-16,0 0-94 0,0 0-4 15,0 0-59-15,0 0-109 0,0 0-101 16,0 0-43-16,0 0-47 16,0 0-29-16</inkml:trace>
  <inkml:trace contextRef="#ctx0" brushRef="#br0" timeOffset="2739">2212 298 539 0,'0'0'123'0,"0"0"12"0,35-8-4 16,-6 2-49-16,5 3-54 15,1-2 12-15,5 2-30 0,-11 3-87 16,-29 0-92-16,30-2-133 15</inkml:trace>
  <inkml:trace contextRef="#ctx0" brushRef="#br0" timeOffset="3040">1798 337 602 0,'-9'27'160'0,"9"-27"13"16,9 31 8-16,-9-31-46 16,30 36-14-16,-6-5-68 0,1-4-18 15,-25-27-5-15,20 36 37 16,-10-5-11-16,-10-31-38 0,-20 36 13 15,20-36-31-15,-39 36-9 16,-1-14-71-16,6-2-134 16,-5-12-67-16,4 0-46 15,5-8-6-15</inkml:trace>
  <inkml:trace contextRef="#ctx0" brushRef="#br0" timeOffset="3419">1724 284 463 0,'0'0'184'0,"0"0"-53"15,0 0-24-15,15 31-23 16,-15-31-23-16,0 0 51 15,-10 33-36-15,10-33-14 0,-29 25-24 16,-1-6-29-16,-9-5 21 16,-1 3 22-16,-14 2-13 0,-5 1 12 15,-5 2-23-15,-5 2-9 16,0 2 37-16,0-1 65 16,5 5-14-16,10 3-27 15,-1 1 8-15,16 4-35 0,5 2-29 16,14 1 6-16,5 3-13 15,10 3-6-15,20 1 16 0,4-1-27 16,16-3-6-16,5-3-49 16,14 1-105-16,5-6-154 0,0-6-110 15,5-5-102-15</inkml:trace>
  <inkml:trace contextRef="#ctx0" brushRef="#br0" timeOffset="3892">1069 273 270 0,'0'0'58'0,"0"0"-9"16,0 0-14-16,24 17-19 15,-24-17-14-15,35 0-2 0,-35 0 4 16,0 0-11-16,25-17 15 16,-25 17 16-16,0 0 28 15,0 0 28-15,0 0 10 0,0 0 10 16,0 0-16-16,-35-13-11 16,6 7-19-16,29 6-19 15,-35 0-17-15,35 0 9 0,0 0-12 16,-30 6-26-16,30-6-6 15,0 0-36-15,0 0-35 16,0 0-101-16,0 0-93 0</inkml:trace>
  <inkml:trace contextRef="#ctx0" brushRef="#br0" timeOffset="4172">616 425 633 0,'0'0'185'16,"0"0"-5"-16,9 34 17 16,6-6-52-16,-15-28-20 15,30 36-6-15,-11-3 3 0,-8-5 1 16,-2-1-36-16,-9 1-39 15,-9 3-4-15,9-31-25 0,-35 36-7 16,1-8-19-16,-1-7-112 16,-5-4-126-16,6-6-63 0,5-3-9 15,29-8-21 1</inkml:trace>
  <inkml:trace contextRef="#ctx0" brushRef="#br0" timeOffset="4368">472 553 809 0,'0'0'170'0,"0"0"126"15,-29 27 29-15,-1 1-3 16,1 0-53-16,-6 3-69 16,-4 0-82-16,-6-1-57 15,1 3-34-15,-5-6-4 0,0 4-99 16,5-6-194-16,4-3-234 15,1-2-89-15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14:31.26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5973 152 367 0,'0'0'45'0,"0"0"29"16,0 0 1-16,0 0 9 0,0 0 11 15,0 0-7-15,0 0-12 16,0 0-22-16,0 0 30 15,0 0 8-15,-29 8 10 16,29-8 36-16,-20 36-46 0,0 4 33 16,6 1-59-16,3 0-6 15,2 1-22-15,4-1-8 16,-5 1-18-16,5-3-12 0,0-1 6 16,0-2-150-16,5-5-141 15,0-31-100-15,-5 30-74 0</inkml:trace>
  <inkml:trace contextRef="#ctx0" brushRef="#br0" timeOffset="394">5954 664 597 0,'0'0'145'16,"0"0"-16"-16,-10 34-8 0,10-34 27 15,-20 30-2-15,20-30-25 16,-24 39 8-16,24-39-47 16,-35 41-41-16,5-10-9 0,30-31-10 15,-44 41-29-15,9-10-115 16,35-31-176-16,-39 31-131 0</inkml:trace>
  <inkml:trace contextRef="#ctx0" brushRef="#br0" timeOffset="1252">5446 252 311 0,'0'0'60'0,"0"0"-8"15,0 0-6-15,0 0-4 16,0 0 1-16,0 0-3 0,0 0-8 16,0 0-4-16,0 0 35 15,0 0 16-15,0 0 17 16,0 0-23-16,-20 38-4 0,15-4-17 16,10-4 17-16,5 1-2 15,5 2-36-15,4-3 4 0,-4-2-9 16,-15-28-26-16,25 33 22 15,-25-33-18-15,20 34-2 16,-20-34 41-16,9 36-10 16,-9-36-11-16,-5 30-34 0,5-30 18 15,-24 34 21-15,24-34-27 16,-45 21 0-16,6-4 16 0,-5-6-13 16,-6-3-3-16,6-4-23 15,-10 1 40-15,-1-5-17 0,1 0-4 16,0-3 19-16,-1-3-33 15,7 1 22-15,-2-6 8 16,10 3-39-16,40 8 24 0,-48-17 10 16,48 17-20-16,-35-16 7 15,35 16-8-15,0 0 34 0,0 0-16 16,0 0-8-16,0 0 11 16,0 0-33-16,0 0 26 15,0 0-13-15,0 0 20 16,0 0-23-16,-35-9 18 0,35 9 29 15,0 0 19-15,0 0 18 16,0 0-8-16,-39 39 76 0,39-39-27 16,-30 42-33-16,6-9-25 15,24-33-8-15,-35 39-12 0,35-39-36 16,-34 33 18-16,34-33-130 16,-40 28-200-16,40-28-63 15,-39 16-25-15,39-16-14 0</inkml:trace>
  <inkml:trace contextRef="#ctx0" brushRef="#br0" timeOffset="1481">4627 452 604 0,'0'0'138'0,"0"0"23"16,0-34-60-16,0 34-6 0,40-19-64 15,4 5-7-15,5 5-16 16,6 1 0-16,-1 3-96 0,-5-4-140 16,1 1-115-16</inkml:trace>
  <inkml:trace contextRef="#ctx0" brushRef="#br0" timeOffset="1773">5693 0 451 0,'0'0'71'0,"0"0"19"15,0 0 17-15,0 0-19 16,-25 27-3-16,-10 1-60 0,-9-1 23 16,-6 4-9-16,-9-3-23 15,-10 3-23-15,0-1 2 16,-4 0-65-16,4-2-89 15,-6-3-123-15</inkml:trace>
  <inkml:trace contextRef="#ctx0" brushRef="#br0" timeOffset="2808">4247 440 363 0,'0'0'101'15,"0"0"1"-15,40 20-21 16,-40-20-16-16,39 16-23 0,-39-16-14 15,40 23-7-15,-40-23 2 16,34 21 14-16,-34-21-23 0,0 0 8 16,0 0-4-1,0 0-35-15,0 0 24 0,0 0-11 16,0 0 4-16,0 0-20 16,0 0-9-16,0 0-37 0,0 0-47 15,-34-5-2-15,34 5 29 16,0 0 32-16,-15-36 41 15,15 36-2-15,0 0 24 0,5-33 15 16,-5 33 15-16,0 0 32 16,0 0-1-16,0 0-13 0,0 0-4 15,0 0 10-15,0 0-47 16,0 0 23-16,0 0 1 0,0 0-5 16,0 0 2-16,0 0-10 15,-25 38-27-15,25-38 13 16,-49 28-18-16,0-8-1 15,4-12 19-15,-4-3-24 0,5-5 18 16,-6-2-27-16,1-6-10 16,4-3 18-16,11-1-1 0,5 4 15 15,29 8-12-15,0 0 4 16,-35-11 9-16,35 11 1 16,0 0 0-16,0 0 4 0,0 0-24 15,0 0 23-15,29-3-15 16,-29 3-5-16,30 3 24 0,-30-3-6 15,0 0-1 1,39 19 5-16,-39-19 2 0,0 0 7 16,0 0 5-16,0 0-1 15,15 36 8-15,-15-36-19 0,0 0-11 16,0 0 12-16,0 0-24 16,0 0 35-16,-39 31-36 0,39-31 25 15,-35 8-25-15,35-8-40 16,0 0-22-16,-25-33-24 15,16 3-16-15,9-1 48 0,5 3 27 16,-5 28 11-16,14-28 24 16,-14 28-4-16,0 0 23 0,0 0 25 15,0 0 39-15,0 0-15 16,0 0-8-16,0 0-6 16,20 28-10-16,-20-28-14 15,-5 31 1-15,5-31-5 0,-19 30-6 16,19-30-37-16,-35 22 35 15,35-22-19-15,-34 8 11 0,34-8-14 16,-45 0 14-16,15-2-12 16,30 2 16-16,0 0-5 15,-29-9-12-15,29 9 4 0,0 0 33 16,0 0 57-16,0 0 44 16,0 0 21-16,0 34-40 15,10-1 42-15,9 6 6 0,6 2 32 16,0 3-78-16,4 1-44 15,-4 2-28-15,0-3-22 16,-10-8-144-16,-15-36-168 0,15 42-150 16,-15-42-81-16</inkml:trace>
  <inkml:trace contextRef="#ctx0" brushRef="#br0" timeOffset="3572">3443 308 549 0,'0'0'98'16,"35"0"45"-16,-35 0-22 16,30 16-10-16,-30-16-17 0,34 33-47 15,-34-33-27 1,30 36-7-16,-30-36-16 0,19 36 30 16,-19-36-14-16,0 0-7 15,-14 39-9-15,14-39 17 0,0 0 15 16,-50 22-65-16,16-13 6 15,34-9-5-15,-35-9-29 16,35 9-29-16,-30-33-26 0,16-3 4 16,4 0 23-16,5 0 37 15,10 5 27-15,0 3 13 0,-5 28 15 16,10-28-4-16,-10 28-7 16,0 0 11-16,0 0 17 0,0 0 13 15,0 0-5 1,0 0-3-16,0 0-2 0,0 0-7 15,-30 26-9-15,30-26 8 16,-39 36 4-16,39-36 16 0,-39 39 9 16,39-39 8-16,-21 41 5 15,21-41-18-15,6 39-9 16,-6-39-14-16,29 36 3 0,1-14 0 16,4-5-1-16,5-6-10 15,1-3 9-15,-40-8 15 0,35 11-4 16,-35-11 27-16,0 0-22 15,0 0-3-15,0 0-22 16,0 0 14-16,0 0-12 16,-54-3-11-16,4-5 14 0,6-3-2 15,-6-6-1-15,6-4-20 16,4-2 30-16,1-5 28 0,39 28-19 16,-44-38 47-16,9 4 16 15,35 34-18-15,-24-41-33 0,9 7 3 16,15 34-52-16,-5-41 16 15,5 8 9-15,0 33-23 16,10-42-47-16,0 12-51 0,-10 30-129 16,9-36-21-16,-9 36-24 15,0-31-13-15</inkml:trace>
  <inkml:trace contextRef="#ctx0" brushRef="#br0" timeOffset="4093">2926 316 459 0,'0'0'81'0,"0"0"5"15,0 0 25-15,0 0-13 16,0 0-52-16,-5 36 1 0,5-36-18 15,0 0 2-15,-30 33-27 16,30-33 33-16,-34 31-6 16,34-31-20-16,-45 24 15 0,45-24-26 15,-44 25 15-15,44-25-2 16,0 0-6-16,-35 28-16 0,35-28 12 16,0 0 15-16,0 0-21 15,0 0 10-15,10 33 13 0,-10-33-23 16,40 22-4-16,4-5 28 15,-5-6-21-15,-4 0-13 16,-35-11 26-16,40 20-13 16,-40-20 36-16,0 0 34 0,19 36 38 15,-19-36-32-15,-15 38-17 16,15-38-2-16,-49 39-35 16,0-14-7-16,-1-6 16 0,1-5-17 15,0-8-14-15,-1-3 0 16,1-9 8-16,5-5-8 0,-1-6 29 15,11-13-27-15,-1-6-12 16,16-6 4-16,4-11 11 0,5-2-16 16,15 0-1-16,0-1 14 15,5 10-93-15,5-2-142 16,0 9-117-16,-1 6-131 16</inkml:trace>
  <inkml:trace contextRef="#ctx0" brushRef="#br0" timeOffset="4833">2448 399 409 0,'0'0'122'0,"0"0"-16"16,0 0-18-16,0 0-43 16,0 0 14-16,0 0 6 15,0 0 6-15,0 0-28 0,0 0 0 16,0 0 1-16,0 0-9 15,0 0-15-15,0 0-16 0,0 0-4 16,0 36 18-16,0-36-13 16,0 0-39-16,-35 22-19 15,5-14-41-15,30-8-4 0,-35-8-1 16,35 8 13-16,-24-31-18 16,9 1 16-16,15-1 28 15,0 31 39-15,5-33 15 16,-5 33 9-16,15-28 8 0,-15 28 0 15,0 0 1-15,0 0 5 16,34-16 2-16,-34 16 0 16,0 0-22-16,0 0-1 0,30 5 8 15,-30-5-32-15,0 0-87 16</inkml:trace>
  <inkml:trace contextRef="#ctx0" brushRef="#br0" timeOffset="6860">1890 274 477 0,'0'0'87'16,"0"0"5"-16,0 0 17 15,0 0-42-15,30-6-8 0,-30 6-21 16,34 9-12-16,-34-9 15 16,0 0-37-16,0 0 32 15,20 27-10-15,-20-27-4 0,0 31-22 16,0-31 0-16,0 0 12 16,-30 30-27-16,30-30 22 0,0 0-7 15,-35 15-23-15,35-15 1 16,0 0-47-16,0 0 2 15,0 0-24-15,-19-40-25 16,14 4 35-16,5 6 20 0,0 2 45 16,0 28 3-16,5-30 7 15,-5 30-1-15,0 0 12 16,0 0 20-16,0 0 10 0,0 0 18 16,0 0-6-16,0 0-14 15,0 0 1-15,0 0-22 16,0 0 4-16,-35 10-10 0,6 0 23 15,-1 3-3-15,-4 4 6 16,-1-1-16-16,1 1 25 0,4 2-2 16,1-2-21-16,29-17-14 15,-30 19-4-15,30-19 14 16,0 0-14-16,0 0 18 16,0 0-13-16,0 0-8 0,0 0 16 15,0 0-13-15,0 0 24 16,30 26-9-16,9-10 31 15,1-5-27-15,4-2 15 0,-5-1-34 16,-9 3 8-16,-30-11-8 16,29 11-6-16,-29-11 24 15,0 0-18-15,0 0 5 0,-9 30 1 16,9-30-27-16,-40 25 47 16,1-6-35-16,-5-7 12 15,4-7-48-15,5-5 47 16,-4-2-13-16,-1-7-12 0,6-5-16 15,-1-8-25-15,1-5 27 16,-1-7-11-16,11-5 22 0,-1-5-16 16,1-3 22-16,9 0-1 15,5 0 12-15,5 5 4 16,0 6 10-16,5 36-19 0,-5-39 31 16,5 39-22-16,0 0 16 15,0 0 17-15,0 0 3 16,0 0 6-16,0 0-10 15,0 0 8-15,0 0-3 0,0 0 4 16,20 42 60-16,-5-6-29 16,-15-36 28-16,19 47-57 15,1-8 12-15,-20-39-50 0,24 44-6 16,-9-11 33-16,-15-33-6 16,6 34-11-16,-6-34 8 0,-6 33-15 15,6-33-3-15,-24 33 12 16,24-33-22-16,-45 34 0 15,1-13-3-15,4-6-6 0,1-10 3 16,0-2 37-16,39-3-2 16,-45 0-9-16,45 0-10 15,0 0 3-15,-34-3-24 16,34 3 30-16,0 0-23 0,0 0 4 16,0 0 2-16,0 0 17 15,0 0 23-15,39 25 13 16,-39-25-21-16,40 22 15 0,-40-22-8 15,39 28 24-15,-39-28 40 16,15 30 18-16,-15-30-27 0,-10 39-54 16,10-39-11-16,-49 39-21 15,-6-9 10-15,1-5 5 16,-5-5-6-16,0-6 1 0,-5-6 0 16,5-5-7-16,9-6 1 15,1-9-9-15,5-9 11 16,4-10-6-16,11-8 12 15,4-2 16-15,15-7-9 0,5 1-9 16,10-2-1-16,5 7-5 16,4 0 0-16,11 4-1 0,0 8-3 15,0 2-10-15,-25 28-118 16,34-31-121-16,-34 31-134 16,29-23-38-16,-29 23-15 0</inkml:trace>
  <inkml:trace contextRef="#ctx0" brushRef="#br0" timeOffset="7298">1 524 492 0,'0'0'107'16,"-10"27"21"-16,10-27-1 16,0 0-37-16,0 0-19 0,35 22-39 15,-5-11-23-15,-1-8 20 16,-29-3-32-16,35-8 12 0,-11 0-20 15,-24 8 23-15,0 0-12 16,25-28-9-16,-25 28 9 16,5-31-10-16,-5 31 15 0,-15-30-36 15,15 30 49-15,-34-19-23 16,4 10 18-16,30 9 8 16,-35 9-6-16,35-9 8 15,-29 21 7-15,29-21 9 0,0 0-28 16,-19 31 3-16,19-31-14 15,0 0-8-15,0 0-80 16,0 0-138-16,0 0-80 0</inkml:trace>
  <inkml:trace contextRef="#ctx0" brushRef="#br0" timeOffset="7656">81 338 530 0,'0'0'100'16,"0"0"-1"-16,0 0-13 0,0 0-26 15,0 0 22-15,0 0-49 16,0 0 3-16,0 0-15 16,0 0 2-16,34-3 4 0,-34 3-15 15,35-3 2-15,-6-5-9 16,-29 8-8-16,29-16 15 0,-29 16-22 15,0 0 13-15,20-34-22 16,-15 6 23-16,-5 28 7 16,-20-33-14-16,20 33 54 0,-39-31 61 15,4 15 9 1,6 8-31-16,29 8-23 0,-35 5-21 16,35-5 0-16,-29 25-26 15,29-25-2-15,-20 30-13 0,20-30-22 16,-5 36-31-16,5-36-112 15,0 0-114-15,5 28-130 16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15:23.18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199 435 434 0,'0'0'100'0,"0"0"-1"16,0 0-14-16,0 0-40 0,0 0-23 15,0 0 11-15,0 0 15 16,0 0-12-16,0 0-12 16,0 0 24-16,0 0-27 0,0 0 10 15,0 0-18-15,0 0 18 16,0 0-31-16,0 0 32 16,0 0-4-16,0 0-2 0,0 0-16 15,0 0 2-15,-5 23-7 16,5-23 12-16,-35 20-37 0,11-10 29 15,-6 4-19-15,6-5 10 16,4-1-11-16,20-8 25 16,-25 6-11-16,25-6-1 0,0 0-11 15,0 0 17-15,0 0-4 16,0 0-1-16,0 0-11 16,0 0 12-16,0 0-7 0,0 0-6 15,0 0 14-15,0 0-11 16,0 0 21-16,0 0-4 15,0 0 11-15,10 27 0 0,-10-27-3 16,5 34-11-16,-5-7 8 16,0-2-12-16,-9 0 23 0,-1 3-15 15,-1-6-12-15,7-5 5 16,4-17 9-16,-10 28 3 0,5-9-26 16,5-19 14-16,0 20 6 15,0-20 8-15,5 18 5 16,-5-18-9-16,0 0 44 15,14 15-22-15,-14-15 0 0,21 8-12 16,-21-8-5-16,19 5 2 16,-19-5-27-16,15 0 22 0,-15 0 9 15,0 0-19-15,20 0-23 16,-20 0 16-16,0 0 19 0,24-5-17 16,-24 5-10-16,0 0 17 15,25-11-19-15,-25 11-29 0,25-12-74 16,-25 12-79-16,0 0-19 15,19-18-34-15,-4-2 1 16,-15 20 16-16</inkml:trace>
  <inkml:trace contextRef="#ctx0" brushRef="#br0" timeOffset="316">96 638 528 0,'24'5'88'15,"-4"-2"-1"-15,-20-3 4 0,30 3-14 16,-30-3-12-16,34-3 10 16,-4 3-43-16,-30 0-9 0,29-3-30 15,-29 3 25-15,0 0-49 16,30-2-67-16,-30 2-88 0,0 0-43 16,0 0-32-16</inkml:trace>
  <inkml:trace contextRef="#ctx0" brushRef="#br0" timeOffset="640">411 486 449 0,'0'0'59'0,"0"0"-20"16,0 0-8-16,0 0-24 15,0 0-7-15,0 0 3 16,0 0 3-16,0 0-6 0,0 0 2 16,0 0 2-16,0 0 4 15,0 0-8-15,0 0 14 0,0 0-17 16,0 0 3-16,0 0-5 15,0 0-24-15,0 0-29 0,0 0-17 16,0 0-23-16,0 0 0 16,0 0-3-16</inkml:trace>
  <inkml:trace contextRef="#ctx0" brushRef="#br0" timeOffset="1159">588 577 546 0,'0'0'164'15,"0"0"-10"-15,0 0-56 0,0 0-17 16,0 0-6-16,0 0-13 15,-29 14-4-15,29-14-3 16,-34 6-38-16,34-6-12 0,-40 0 5 16,40 0-17-16,-35-6 13 15,35 6 16-15,-29 0-22 0,29 0-43 16,0 0 12-16,0 0-10 16,-10-39 25-16,15 6-16 0,5 2 25 15,-10 31 9-15,0 0-26 16,30-30 34-16,-30 30-30 0,34-20 20 15,-34 20 6-15,35-8 4 16,-35 8 59-16,29 11-24 16,-29-11 42-16,30 28-19 0,-6 5-8 15,-9-2-7-15,0-1 25 16,0-2 26-16,4 6-8 0,-4-4 9 16,5-6-30-16,-5 2 0 15,-15-26-15-15,24 25-27 0,-24-25-9 16,0 0-17-16,25 16 3 15,-25-16-31-15,0 0-79 0,0 0-61 16,0 0-45-16,0 0-45 16,0 0-43-16,0 0 6 0,0 0 9 15,0 0-6-15</inkml:trace>
  <inkml:trace contextRef="#ctx0" brushRef="#br0" timeOffset="1872">682 441 164 0,'0'0'-3'16,"0"0"12"-16,0 0-20 16,0 0 11-16,0 0-4 0,0 0-3 15,0 0 2-15,0 0-4 16,0 0 17-16,0 0-20 0,0 0 20 15,0 0-8-15,0 0-3 16,0 0 6-16,0 0 7 0,0 0-10 16,0 0 10-16,0 0-13 15,0 0 0-15,0 0 10 16,0 0-12-16,0 0 8 0,0 0-9 16,0 0 6-16,0 0 8 15,0 0-14-15,0 0-19 0,0 0 34 16,0 0 2-16,0 0-8 15,0 0 1-15,0 0-4 0,0 0 13 16,0 0 6-16,0 0 8 16,0 0 11-16,0 0-12 0,0 0 10 15,0 0 16-15,0 0-2 16,0 0 17-16,0 0-2 0,0 0-19 16,0 0-17-16,0 0 13 15,0 0-20-15,0 0 4 16,0 0-20-16,0 0 39 0,0 0-2 15,0 0 8-15,0 0 21 16,0 31 28-16,-5-1-9 0,0-2 7 16,-10-3-5-16,0 6-4 15,-4-4 21-15,-1 3-31 0,11 1-2 16,-6-6-46-16,9 6-12 16,6-31-9-16,-19 28-7 0,19-28 8 15,0 0 0-15,0 0-18 16,0 0-79-16,0 0-97 15,0 0-72-15,0 0-34 0,0 0-49 16</inkml:trace>
  <inkml:trace contextRef="#ctx0" brushRef="#br0" timeOffset="2512">874 514 618 0,'0'0'93'16,"0"0"-23"-16,0 0-8 15,0 0-15-15,0 0 31 0,0 0 50 16,0 0-10-16,5 30 27 16,-5 6-15-16,-5 3 3 0,5 0-13 15,-4 2-27-15,4 6-26 16,0-5-33-16,0-3-23 0,0-6 0 16,0-3 1-16,0-5-7 15,0-25 2-15,0 20-10 16,0-20 13-16,0 0-6 0,0 0 3 15,0 0 2-15,0 0-24 16,0 0-65-16,0 0-29 0,0 0-12 16,0 0-26-16,4-30-22 15,6-1 55-15,-5 3 45 0,-5-5 24 16,5-1 18-16,0 4 15 16,0 0 0-16,5-1 12 0,-6 1 11 15,7 5-5-15,-7-1-12 16,-4 26-8-16,20-30 36 15,-20 30-7-15,20-30-1 0,-20 30 4 16,0 0-16-16,30-28 23 16,-30 28-10-16,24-14 36 0,-24 14-15 15,0 0 31-15,30 6-12 16,-30-6 11-16,15 22 31 0,-10 0-19 16,-5 6-18-16,-10-6-1 15,0 6-28-15,0-3-2 0,10-25-17 16,-25 30-7-16,25-30-8 15,-24 22-66-15,24-22-93 0,-25 17-106 16,25-17-75 0,-25 3-25-16</inkml:trace>
  <inkml:trace contextRef="#ctx0" brushRef="#br0" timeOffset="3164">1333 297 827 0,'0'0'189'0,"0"0"18"16,0 0-39-16,0 0 75 16,0 0-24-16,20 14-35 0,-20-14 20 15,14 39 43-15,-3 2-79 16,-7 6-47-16,-4-2-40 0,0-3-38 15,-4-4-28-15,4 1-3 16,-6-6-3-16,1-5-2 0,1-6-5 16,4-2-29-16,0-20-56 15,0 0-60-15,0 0-56 0,0 0-61 16,0 0-107-16,29 5-57 16,1-16 44-16,-1-6 90 0,-4-7 59 15,0 4 56-15,-1-2 65 16,-4-3 44-16,-20 25 52 15,25-22 62-15,-25 22 22 0,15-25 31 16,-15 25 34-16,0 0 5 16,0 0 19-16,0 0-16 0,0 0-21 15,0 0-58-15,0 0 21 16,0 0 44-16,0 0-58 0,0 0 7 16,0 0-20-16,0 0-11 15,0 25 22-15,0-25-11 0,9 30-4 16,-9-30-36-16,0 0-5 0,25 20-4 15,-5-12-13-15,-20-8 7 16,24 6-3-16,-24-6-35 0,0 0-27 16,35-28-17-16,-35 28 17 15,25-42-4-15,-11 4 27 16,-9-1 20-16,-10 5 35 0,5 34 29 16,-10-36-18-16,10 36 3 15,0 0-2-15,-39-8-10 0,9 14 44 16,30-6-10-16,-34 24-10 15,34-24-39-15,-25 34-9 0,15-7 18 16,10-27-27-16,0 0-31 16,5 31-86-16,-5-31-97 0,0 0-53 15,30 17-24-15,-6-12-1 16</inkml:trace>
  <inkml:trace contextRef="#ctx0" brushRef="#br0" timeOffset="3475">1796 427 738 0,'0'0'114'15,"0"0"31"-15,0 0-10 0,0 0-26 16,30-2 40-16,-30 2-6 16,0 0 32-16,29 38-7 0,-9-7-56 15,-5-6-36-15,0 0-20 0,-15-25-19 16,14 25-18-16,-14-25-1 15,0 0-14-15,15 22-4 16,-15-22 10-16,0 0 4 0,0 0 2 16,0 0-9-16,0 0-7 15,0 0 0-15,0 0 7 0,-4-44-15 16,8-4-35-16,6 1 1 16,0 11-45-16,0 0-38 0,0 6-51 15,-10 30-95-15,14-25-21 16,-14 25-32-16,0 0-41 0</inkml:trace>
  <inkml:trace contextRef="#ctx0" brushRef="#br0" timeOffset="3967">2186 430 676 0,'0'0'204'0,"0"0"-21"16,-20-31-68-16,20 31-50 16,0 0-28-16,0 0 5 0,0 0 4 15,-40-2-22-15,40 2 44 16,-34 28 12-16,10-3-32 0,24-25 15 16,-15 44 2-16,10-13-13 15,0-1 16-15,5-30-18 16,10 33-16-16,-10-33-17 0,0 0 1 15,29 25-9-15,-29-25-12 16,35 6 9-16,-35-6 11 0,30-12-17 16,-30 12-3-16,34-30-11 0,-9 0-21 15,-6-9-19-15,1 0 34 16,-5-3-7-16,-5 3 27 0,-1 6 5 16,-3 5-16-16,-6 28 45 15,0 0-25-15,0 0-9 0,0 0 70 16,0 0 41-16,0 0-28 15,0 0 20-15,0 36 21 16,0 3-21-16,9-6-27 0,6 1 14 16,-5-4-39-16,10-4-22 15,-5 1-11-15,-15-27 0 0,29 28-15 16,1-11 12-16,-30-17-42 16,24 13-100-16,-24-13-148 0,0 0-110 15,0 0-49-15,20-27-7 16,-15-1 17-16</inkml:trace>
  <inkml:trace contextRef="#ctx0" brushRef="#br0" timeOffset="4243">2516 0 806 0,'0'0'178'15,"0"0"-8"-15,0 0 51 0,0 0-4 16,0 0 8-16,0 0 6 0,5 39-45 15,0 2-26-15,-5 1-25 16,5 0-38-16,0 8-29 0,-1-6-4 16,7 4-17-16,-1-4-36 15,-1-3 4-15,1-2-11 0,0-8 5 16,0-4-17-16,-10-27-19 16,0 0-33-16,0 0-67 15,0 0-95-15,0 0-129 0,0 0-5 16,0 0 3-16,0 0 18 15,-10-36 1-15,-5 6 71 0,1-12 59 16</inkml:trace>
  <inkml:trace contextRef="#ctx0" brushRef="#br0" timeOffset="4401">2393 225 390 0,'0'0'193'0,"-30"-14"10"16,30 14 41-16,0 0-83 16,0 0-33-16,0 0 42 0,0 0-12 15,0 0-16-15,35-17-50 16,9 6-64-16,6 3 3 0,-2 5-11 15,2 1-24-15,-6-1 4 0,0 0-94 16,-4 3-140 0,-11-3-52-16,-4 3-49 0,-25 0-16 15</inkml:trace>
  <inkml:trace contextRef="#ctx0" brushRef="#br0" timeOffset="4632">2871 194 993 0,'0'0'231'15,"0"0"40"-15,20 14-17 16,-20-14-41-16,24 22-82 0,-24-22-13 16,30 31-13-16,-11-4-33 0,-19-27-40 15,25 39-18-15,-5-5-9 16,-5-7-10-16,-15-27-51 0,9 28-166 15,-9-28-133-15,0 0-66 16,0 0-15-16,0 0-2 0</inkml:trace>
  <inkml:trace contextRef="#ctx0" brushRef="#br0" timeOffset="4800">3014 53 916 0,'0'0'184'16,"0"0"-53"-16,0 0-14 0,0 0-58 16,0 0-34-16,0 0-15 15,0 0-14-15,0 0-81 0,0 0-166 16,15 22-94-16</inkml:trace>
  <inkml:trace contextRef="#ctx0" brushRef="#br0" timeOffset="5147">3123 258 1080 0,'-10'30'199'16,"10"-30"63"-16,0 0-27 16,0 0-56-16,0 0-53 0,0 0-41 15,24 26-36-15,-24-26-25 16,40 22-24-16,-6-8 0 0,1-9-11 15,-1-10-43-15,-5 2-36 0,-29 3-4 16,30-14-21-16,-30 14 2 16,25-27 42-16,-25 27 35 15,10-36 5-15,-10 5 14 0,-5 3 12 16,-10 8 45-16,15 20-5 16,0 0-7-16,-34-21 0 0,-1 15 12 15,5 6 6-15,1 6 18 16,-1 7-20-16,30-13-20 0,-25 20-4 15,25-20-11-15,0 0-1 0,-14 33-8 16,14-33-119-16,0 0-221 16,14 22-122-16,-14-22-44 0</inkml:trace>
  <inkml:trace contextRef="#ctx0" brushRef="#br0" timeOffset="5619">3541 206 820 0,'0'0'271'0,"30"-20"59"15,-30 20-25-15,0 0-75 16,20-16-65-16,-20 16-44 0,0 0-17 16,24-6-43-16,-24 6-21 15,0 0-10-15,25-3-14 0,-25 3-8 16,25 3-1-16,-25-3-7 15,19 6 12-15,-19-6 8 16,0 0 0-16,25 27-4 0,-25-27-4 16,10 30-3-16,-10-30 1 0,4 34-19 15,-4-34 6-15,6 33 12 16,-6-33-9-16,5 28-5 0,-5-28 0 16,0 0 9-16,0 0-2 15,0 0-2-15,0 0 10 0,0 0 5 16,0 0-4-16,0 0-11 15,0 0 8-15,34-22-16 0,-10-8-35 16,11-4-24-16,-10 4 40 16,5 4 9-16,-30 26 23 0,24-28 3 15,-24 28 10-15,0 0 1 16,0 0 27-16,0 0 52 0,0 0-10 16,0 0-11-16,-5 36-35 15,5-2-16-15,-5-6-7 0,5-28-16 16,10 38 2-16,-10-38-81 15,24 34-254-15,-24-34-351 0,40 22-167 16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15:33.14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312 286 402 0,'0'0'53'0,"0"0"9"0,0 0-22 15,0 0 6-15,0 0 1 16,0 0-8-16,0 0-24 0,0 0-8 15,0 0 5-15,0 0-10 16,0 0 19-16,-24-3-24 0,0 3 13 16,-1 3-10-16,-5-1-7 15,1 7 13-15,4-7-4 0,-4 4-5 16,29-6 6-16,-25 9-3 16,25-9 0-16,-30 5-3 15,30-5 12-15,0 0-3 0,0 0-19 16,0 0 7-16,0 0-1 15,0 0 13-15,0 0 2 0,0 0-6 16,0 0-2-16,0 0 23 16,0 28 12-16,-5-1 12 0,5 1 24 15,0-3-15-15,-5 8 27 16,1-2-14-16,-7 2-20 16,1-2-13-16,1 2 29 0,-1 0-16 15,0-5-36-15,5-3 23 16,5-25-24-16,0 31-12 15,0-31 9-15,0 24 8 0,0-24-8 16,0 0 7-16,0 0-8 16,20 22-4-16,-20-22-18 0,29 9 22 15,1-6-14-15,-6-6 6 16,-24 3 6-16,30-9-61 0,-10-1-50 16,-20 10-16-16,25-9-48 15,-25 9-24-15,19-14-18 0,-4-2-12 16</inkml:trace>
  <inkml:trace contextRef="#ctx0" brushRef="#br0" timeOffset="245">126 563 354 0,'0'0'42'0,"0"0"5"0,0 0 3 16,0 0 3-16,0 0 4 15,0 0-1-15,0 0-20 0,34-14 3 16,-5 6-23-16,1 2-6 16,-6 1 0-16,1 5-50 15,-5-3-94-15,-20 3-103 0</inkml:trace>
  <inkml:trace contextRef="#ctx0" brushRef="#br0" timeOffset="628">515 491 715 0,'0'0'68'16,"0"0"-3"-16,-30 19-20 16,5-7-24-16,1-4-12 0,-6-3-49 15,30-5 69-15,-29 8-21 16,4-2-28-16,25-6-13 0,0 0 5 16,0 0 10-16,0 0 11 15,0-30-5-15,10 2 0 0,9 0 14 16,2 9 4-16,3 2 10 15,0 9 0-15,1 3 31 0,5 7 2 16,-6 4-4-16,1-1 28 16,0 12-4-16,-1-3-17 0,-24-14-4 15,30 33 1-15,-10-8-23 16,-6-6-4-16,-14-19-14 16,15 31-8-16,-15-31-11 0,0 0-88 15,0 0-95-15,15 22-64 16,-15-22-34-16</inkml:trace>
  <inkml:trace contextRef="#ctx0" brushRef="#br0" timeOffset="869">756 386 598 0,'0'0'101'0,"0"0"39"0,0 0-15 16,-24 11-4-16,24-11-7 0,-25 30-15 16,5 3 0-16,0 1 1 15,1 2-44-15,-1-6-19 0,-5 4-10 16,1-4-22-16,-1 6-5 16,5-9-88-16,1 1-135 0,8-8-71 15,11-20-52-15</inkml:trace>
  <inkml:trace contextRef="#ctx0" brushRef="#br0" timeOffset="1732">973 371 470 0,'0'0'42'0,"0"0"11"15,0 0 18-15,0 0 26 0,0 0 0 16,10 26-11-16,-10 4-1 15,0 3 33-15,0 4-16 16,0-4 32-16,-5 3-13 0,5 0-2 16,-5 5-35-16,0-10-31 0,0 0 3 15,0-4-41-15,5-27 19 16,-10 25-31-16,10-25 26 0,0 0-22 16,0 0-21-16,0 0 29 15,0 0-42-15,0 0-37 0,0 0-25 16,0 0-53-16,-15-28 4 15,15-8-17-15,10-8-18 0,5-8-6 16,0-15 30-16,10 0 58 16,-6 9 40-16,11 3 25 15,0 10 13-15,-6 9 18 0,0 11 37 16,1 8 19-16,0 9 24 16,-25 8 26-16,0 0-14 0,30 23 16 15,-30-23-19-15,19 38-8 0,-9-4-3 16,-10-1-35-16,-5 0 58 15,0 1-16-15,-10-7 2 0,0 3-31 16,-4-2-42-16,-1-3 14 16,-4 0-26-16,-1-8-20 0,0 2 21 15,0-5-73-15,25-14-51 16,0 0-72-16,-24 8-53 0,24-8-21 16,0 0 10-16,0 0 13 15</inkml:trace>
  <inkml:trace contextRef="#ctx0" brushRef="#br0" timeOffset="2105">1520 170 864 0,'0'0'170'0,"0"0"-13"0,0 0-37 16,0 0-35-16,0 0-27 15,0 0 0-15,0 0-40 0,0 0 18 16,19-15-13-16,-19 15 69 16,0 0 11-16,0 0-15 0,-9 39 25 15,-11 0 11-15,1 0-12 16,-6 8-25-16,5-6-13 0,5 10-4 15,0-10-42-15,6-2-9 0,-1-8-4 16,10-4-15-16,0-5 13 16,0-22-17-16,10 28-9 0,-10-28-70 15,24 14-115-15,-24-14-64 16,35 8-82-16,-6-8-34 16,-4-6 11-16,0-7-15 0</inkml:trace>
  <inkml:trace contextRef="#ctx0" brushRef="#br0" timeOffset="2524">1717 416 657 0,'0'0'104'0,"0"0"23"0,-29 11-11 16,29-11 1-16,-25 28-12 15,25-28 0-15,-10 36-16 0,10-5-12 16,0-4 17-16,0-27-2 0,15 28-25 16,5-6 11-16,-1-6-21 15,11-4-21-15,-6-6-23 0,6-4-4 16,0-2 7-16,-1-8-25 16,-4-1 14-16,-1-7-23 0,-4-1-21 15,-5-8-22-15,-5-5-20 16,-5-1 19-16,-5-5-25 0,-5-5 65 15,-5 5 6-15,0 5 22 16,10 31-17-16,-29-31 8 16,-1 23 7-16,1 11 4 0,-6 2 37 15,5 12 2-15,-4 2-15 16,4 7 10-16,0 2-10 0,11-7-21 16,19-21-1-16,-29 28-22 15,29-28 29-15,-15 25-21 0,15-25-8 16,0 0-93-16,0 0-122 0,0 0-91 15,0 0-87-15</inkml:trace>
  <inkml:trace contextRef="#ctx0" brushRef="#br0" timeOffset="4573">2140 283 205 0,'0'0'54'0,"0"0"16"0,0 0-3 16,0 0 5-16,0 0-2 16,0 0 1-16,0 0-20 0,0 0 3 15,0 0-26-15,0 0 3 16,0 0-20-16,0 0 18 0,0 0-23 16,0 0 5-16,0 0-11 15,0 0 10-15,0 0-10 0,0 0 20 16,0 0-24-16,0 0 19 15,0 0-15-15,0 0 8 16,0 0-12-16,0 0 4 0,0 0 2 16,0 0 2-16,0 0-8 15,0 0-2-15,0 0 6 0,0 0-14 16,0 0-12-16,0 0-16 16,0 0 12-16,0 0-5 0,0 0 6 15,0 0-5-15,0 0 20 16,0 0-10-16,0 0 9 0,0 0-17 15,0 0 14-15,0 0-8 16,0 0 8-16,0 0-17 0,0 0-11 16,0 0-8-16,0 0-14 15,0 0-3-15,0 0-19 16</inkml:trace>
  <inkml:trace contextRef="#ctx0" brushRef="#br0" timeOffset="6513">2111 283 293 0,'0'0'48'0,"0"0"4"0,0 0 16 16,0 0-17-16,0 0 6 16,0 0-25-16,0 0 11 0,0 0-11 15,0 0 11-15,0 0-8 16,0 0-8-16,0 0 4 0,0 0-7 16,0 0 2-16,0 0-29 15,0 0 29-15,0 0 8 16,0 0-16-16,0 0 18 0,0 0-23 15,0 0 14-15,0 0-17 16,0 0-2-16,0 0 8 0,0 0-24 16,0 0 23-16,0 0-6 15,0 0 23-15,0 0-22 0,4 25-6 16,-4-25 10-16,5 22 15 16,-5-22 2-16,0 25 28 0,-5-3 10 15,1 3 6-15,-2 0 3 16,6 3-23-16,-4-6-1 0,-1 0 14 15,-1 1 20-15,2-4-6 16,-1 0-37-16,5-19-13 16,-5 19-13-16,5-19 0 0,-5 20-12 15,5-20-7-15,0 0 7 16,0 0-7-16,0 0 15 0,0 0-23 16,0 0 8-16,0 0-32 0,0 0-63 15,0 0-129-15,0 0-86 16,0 0-41-16,0 0-14 0</inkml:trace>
  <inkml:trace contextRef="#ctx0" brushRef="#br0" timeOffset="7313">2140 86 360 0,'0'0'50'16,"0"0"32"-16,0 0 27 16,0 0-32-16,-15 28-23 0,5-8-8 15,10-20-2-15,0 27-5 16,0-27 5-16,5 22-6 0,-5-22-19 15,0 0-8-15,0 0 0 0,0 0-2 16,0 0 3-16,0 0-9 16,0 0-3-16,0 0-10 0,30 11-11 15,-30-11 4-15,20-11 6 16,-20 11-17-16,24-28 0 0,-14 7 7 16,0 1 5-16,-10 20 6 15,10-25 5-15,-10 25 8 16,4-17 1-16,-4 17-4 0,0 0 0 15,0 0 0-15,0 0-4 0,0 0-5 16,-29 23-37-16,29-23-53 16,-25 24-36-16,25-24-36 0,-9 23-13 15</inkml:trace>
  <inkml:trace contextRef="#ctx0" brushRef="#br0" timeOffset="9092">2446 0 442 0,'0'0'104'0,"0"0"-3"16,0 0-4-16,0 0-32 15,0 0-8-15,0 0-37 16,0 0 3-16,0 0 3 0,0 0 21 16,0 0 7-16,0 0-4 0,-5 36 54 15,-1 0-40-15,-3 0 16 16,-1 0-24-16,0 0 0 0,5 6-27 16,0-6 9-16,0-6-22 15,1 4 6-15,-2-6 6 0,6-1-13 16,0-27 1-16,0 28-11 0,0-28-20 15,0 0 6-15,0 28 20 16,0-28-1-16,0 0-10 0,0 0-55 16,0 0-45-16,0 0-51 15,0 0-12-15,0 0-27 16,0 0-29-16,0 0 1 0,0 0 21 16</inkml:trace>
  <inkml:trace contextRef="#ctx0" brushRef="#br0" timeOffset="9473">2258 324 375 0,'0'0'86'15,"0"0"1"-15,0 0-15 0,0 0-21 16,25-27-16-16,-25 27 11 0,39-19-23 15,-9 4 2-15,-1 4-17 16,-4 3 6-16,4 3-14 16,-29 5 4-16,35-6-4 0,-35 6-4 15,34-6 10-15,-34 6-26 16,0 0-38-16,0 0-56 0,0 0-27 16,0 0-64-16</inkml:trace>
  <inkml:trace contextRef="#ctx0" brushRef="#br0" timeOffset="10056">2618 314 508 0,'0'0'169'0,"0"0"-21"16,0 0-50-16,0 0-26 0,0 0-29 16,0 0-19-16,0 0-24 0,0 0 0 15,0 0 5-15,0 0-5 16,0 0 5-16,0 0-9 0,0 0 14 16,0 0-17-16,0 0 3 15,-34 16 4-15,34-16 0 16,-35 30 10-16,5 1-7 0,30-31-10 15,-29 36 12-15,9-3 3 0,15-5 20 16,5-28 7-16,0 36 27 16,0-36-20-16,15 25 10 0,-15-25-23 15,35 17-15-15,-11-12 2 16,-24-5-8-16,40 0-8 0,-16-8 13 16,-24 8-33-16,39-20 20 15,-39 20-13-15,30-36-27 0,-10 6-30 16,-5-3 3-16,-5-3 25 0,-5-3 30 15,-5 3-1-15,0 5-6 16,0 31 27-16,0-33-22 16,0 33 10-16,0 0 8 0,0 0-8 15,0 0 25-15,0 0-2 16,0 0 52-16,0 0-28 0,-11 42 29 16,11-6-20-16,6-6 7 15,-1 1-25-15,-5-31-11 0,10 36-16 16,-10-36 11-16,14 30-21 0,-14-30 18 15,15 31-3-15,-15-31-66 16,0 0-86-16,0 0-73 0,0 0-86 16,0 0-30-16</inkml:trace>
  <inkml:trace contextRef="#ctx0" brushRef="#br0" timeOffset="10336">2948 36 555 0,'0'0'91'0,"0"0"11"0,0 0 1 15,0 0-5-15,0 0 42 16,0 0-37-16,0 0-7 0,0 31 36 16,5 2 84-16,-5 6-10 15,0 5-25-15,0 3-56 16,5 3-60-16,-5 0-12 0,0-3-7 15,0 0-13-15,5-8-17 16,-5-3-6-16,5-5-2 0,-5-3-1 16,0-28-40-16,0 0-94 0,0 0-68 15,0 0-114-15,0 0-76 16,0 0 13-16,0 0 12 0</inkml:trace>
  <inkml:trace contextRef="#ctx0" brushRef="#br0" timeOffset="10565">2889 250 701 0,'0'0'183'16,"0"0"-19"-16,-29-28-46 0,29 28-54 16,0 0-11-16,0 0 12 0,0 0-22 15,0 0-10-15,34-22-11 16,1 8 2-16,-1 3-7 0,1 6-8 15,-6 2 1-15,6-3-19 16,-1 3 9-16,-5 0-90 0,-29 3-74 16,35-5-54-16,-35 5-83 0,0 0-18 15</inkml:trace>
  <inkml:trace contextRef="#ctx0" brushRef="#br0" timeOffset="10824">3190 244 597 0,'0'0'216'16,"0"0"21"-16,0 0 43 0,-5 39-26 16,0-6-80-16,5-2-28 0,0-1 52 15,0-30-59-15,0 39-58 16,5-8-33-16,-5-31-26 15,0 33 2-15,0-33-28 0,9 30 11 16,-9-30 0-16,0 0-63 16,15 31-106-16,-15-31-93 0,0 0-93 15,0 0-85-15,0 0-33 16</inkml:trace>
  <inkml:trace contextRef="#ctx0" brushRef="#br0" timeOffset="11018">3278 144 903 0,'0'0'213'16,"0"0"28"-16,0 0-66 16,0 0-107-16,0 0-24 0,0 0-21 15,0 0-54-15,0 0-118 16,0 0-115-16,0 0-65 0,0 0-6 15</inkml:trace>
  <inkml:trace contextRef="#ctx0" brushRef="#br0" timeOffset="11360">3426 397 795 0,'0'0'199'0,"-10"27"-47"15,10-27-29-15,0 0-26 0,0 34 6 16,0-34-9-16,0 0-15 16,10 30-30-16,-10-30-7 0,0 0-24 15,35 11-16-15,-35-11-2 16,34 0-43-16,-34 0-41 0,30-16-42 16,-30 16-4-16,20-31 23 0,-11-2 16 15,-3-3 18-15,-6 0 32 16,-6 0 31-16,-3 8-2 15,9 28 30-15,-25-31 5 0,25 31-4 16,-35-5 27-16,6 10-6 16,29-5 8-16,-49 34-15 0,19-4-26 15,30-30 15-15,-30 34-6 0,30-34-21 16,-15 33 10-16,15-33-93 16,0 0-89-16,6 31-59 0,-6-31-62 15</inkml:trace>
  <inkml:trace contextRef="#ctx0" brushRef="#br0" timeOffset="11824">3663 269 501 0,'0'0'139'0,"20"-27"17"15,-20 27-33-15,0 0-9 16,15-28-52-16,-15 28-2 0,0 0-18 15,0 0 10-15,34-11 15 0,-34 11-1 16,29 3 14-16,-29-3 21 16,30 27 21-16,-15 3 0 15,-6 6-32-15,-3-2 10 0,-1-1-26 16,-10-2-40-16,-1-1-22 16,2-2 1-16,-1-3-1 0,5-25-1 15,0 0-14-15,-5 19 14 16,5-19-9-16,0 0 10 0,0 0-12 15,0 0-28-15,0 0-6 0,0 0-5 16,20-39-6-16,4-7-35 16,1-8 17-16,4 5 30 0,-4 4 17 15,0 6 16-15,0 9 8 0,-6 8 39 16,-19 22 29-16,25-8 25 16,-25 8 72-16,25 16-1 15,-11 12-14-15,-9 5-26 0,5 6-26 16,-5 2-30-16,0-5-32 15,0 6-20-15,-1-6-15 0,7-5-6 16,-6-6 3-16,-5-25-21 0,0 0-77 16,0 0-134-16,0 0-257 15,0 0-185-15,0 0-44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17:53.92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74 635 423 0,'0'0'108'0,"0"0"4"0,0 0-10 15,0 0 18-15,0 0-26 16,0 0 10-16,0 0-16 0,0 0-10 16,0 0 17-16,0 0-39 15,0 0 50-15,0 0-59 16,0 0 13-16,0 0-13 0,0 0 12 15,0 0 10-15,0 0-51 16,-10-22 32-16,10 22 1 0,0 0 1 16,0 0 15-16,-5-22-17 15,5 22 12-15,0 0-25 0,0 0-2 16,0-25-1-16,0 25-20 16,0 0 3-16,0 0 12 15,-5-22-21-15,5 22 4 16,0 0 4-16,0 0-1 0,0 0-1 15,0-22 1-15,0 22-8 16,0 0-7-16,0-26 6 16,0 26 8-16,0 0 4 0,5-21-18 15,-5 21 0-15,0 0 5 16,0-25 2-16,0 25 5 0,0 0-12 16,0 0-3-16,5-31 12 15,-5 31-17-15,0 0 18 16,0-28-18-16,0 28 8 0,0 0 12 15,0-28-12-15,0 28-9 16,0 0 13-16,0-30 2 16,0 30-3-16,0 0-10 15,0 0 7-15,0 0 6 0,0-25-4 16,0 25 8-16,0 0-10 16,0 0 13-16,0 0-11 0,5-30-2 15,-5 30 0-15,0 0-12 16,0 0 16-16,0 0-4 0,0-28 2 15,0 28-11-15,0 0 14 16,0 0-5-16,0-34-11 16,0 34 13-16,0 0-9 15,0-25 23-15,0 25-19 0,0 0 18 16,0 0-35-16,0-27 32 16,0 27-30-16,-5-22 29 15,5 22-6-15,0 0-15 0,0 0 12 16,0-23 7-16,0 23-18 15,0 0 21-15,-5-24-22 0,5 24 14 16,0 0-24-16,0-23 26 16,0 23-1-16,0 0-16 15,0 0 20-15,-5-22-22 0,5 22 20 16,0 0-7-16,-4-22-7 16,4 22 15-16,0 0-21 15,0 0 15-15,-6-22 1 16,6 22-9-16,0 0 13 0,0 0-7 15,0 0-17-15,0 0 31 16,0 0-18-16,0 0-1 0,0 0 10 16,0 0-17-16,0 0 25 15,0 0-16-15,0 0-7 16,0 0 22-16,0 0-26 0,0 0 18 16,0 0-4-16,0 0-10 15,0 0 27-15,0 0-23 0,0 0 27 16,0 0 3-1,0 0-13-15,0 0-1 0,0 0-10 16,-9 22 21-16,9-22-10 16,-10 25 3-16,10-25-3 0,0 0-11 15,-10 27 16-15,10-27-5 16,0 0-6-16,-15 31 8 16,15-31-20-16,0 0 7 0,0 0 3 15,0 0-6-15,0 0 12 16,0 0-22-16,0 0 13 0,0 0 0 15,0 0-12-15,0 0 22 16,0 0-16-16,0 0-1 16,0 0-13-16,0 0 4 15,0 0 0-15,0 0 0 0,0 0-28 16,0 0 27-16,0 0 4 16,10-22-10-16,-10 22 23 15,10-22-13-15,-10 22 7 0,0 0-7 16,9-25-9-16,-9 25 38 15,0 0-20-15,15-22 11 0,-15 22-11 16,0 0-9-16,0 0 25 16,15-20-24-16,-15 20 18 15,0 0-6-15,0 0 3 16,0 0-3-16,0 0-13 0,0 0 27 16,0 0-20-16,0 0 3 15,0 0 3-15,0 0-15 16,0 0 29-16,0 0-14 0,0 0-6 15,0 0 31-15,0 0-17 16,0 0 1-16,0 0 14 0,0 0-23 16,0 0 3-16,0 0 30 15,0 0 26-15,0 0-1 16,0 0-11-16,0 0-12 0,0 0 16 16,20 25-17-16,-20-25-2 15,15 25 5-15,-15-25-6 0,0 0 12 16,19 28-31-1,-19-28 26-15,25 19-25 0,-25-19 6 16,0 0-15-16,19 14-1 16,-19-14 3-16,0 0-15 0,0 0 26 15,0 0-17-15,0 0-8 16,0 0 17-16,0 0-19 16,0 0-30-16,0 0-41 0,0 0-96 15,0 0-78-15,0 0-88 16,0 0-57-16,0 0-38 0,30-3-56 15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17:57.04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3688 385 466 0,'0'0'108'16,"0"0"16"-16,0 0-12 15,0 0-15-15,0 0-18 0,0 0-18 16,0 0-5-16,0 0 4 16,0 0 28-16,0 0-9 15,0 0-24-15,0 0 3 0,0 0-15 16,29 3-12-16,-29-3-8 16,0 0 3-16,30 13 10 0,-30-13-9 15,0 0 8-15,25 23 34 16,-25-23-8-16,19 21-20 15,-19-21 10-15,0 0 8 0,5 23-16 16,-5-23-11-16,0 0-4 16,-20 24-25-16,20-24-17 15,-29 20 33-15,-5-6-36 0,4-3-24 16,-5-3 8-16,6-2-11 16,4-3-12-16,0-3-9 15,25 0 10-15,-29-9-19 0,29 9-41 16,0 0 42-16,-25-30-9 15,25 30 12-15,-15-34 23 0,15 34 52 16,0-28-31-16,0 28 26 16,0 0 14-16,0 0-23 15,0 0 6-15,0 0 29 16,35-21 22-16,-35 21-29 0,25-5 25 16,-25 5-23-16,0 0-1 15,0 0 29-15,0 0 13 16,0 0-29-16,19 26 18 0,-19-26-27 15,0 26-13-15,0-26-11 16,0 0-7-16,-34 25-10 0,34-25-36 16,-39 13-11-16,39-13-7 15,-35 9 10-15,35-9-14 16,-30-6 4-16,30 6 39 0,0 0 8 16,0 0-1-16,-24-30 11 15,24 30 7-15,0 0 7 16,0 0 3-16,0 0 21 0,0 0 17 15,0 0 23-15,0 0-5 16,0 0-8-16,0 0-14 16,0 0-10-16,0 0-16 0,0 0-9 15,0 0 23-15,0 0-25 16,0 0-5-16,-40 5 21 0,16 1-37 16,24-6 21-16,-35-3 32 15,35 3-32-15,-29-11 3 16,29 11 48-16,0 0-9 0,-30-25-22 15,30 25 24-15,-20-25 11 16,20 25-29-16,-9-30-16 16,9 2 8-16,0 1-7 15,0-1-16-15,4-3-1 0,1 1 31 16,1 2-29-16,-6 28-3 16,0-39-19-16,0 39-14 0,0-30-40 15,0 30-33-15,0 0-36 16,-6-33-52-16,6 33-38 0,0 0-37 15,0 0-23-15</inkml:trace>
  <inkml:trace contextRef="#ctx0" brushRef="#br0" timeOffset="240">3397 94 787 0,'0'0'199'0,"0"0"86"16,34 3-7-16,-34-3-75 15,40 3-44-15,-11-3-61 0,1 2-52 16,0-2-20-16,0-2-14 16,-30 2-81-16,34-3-95 15,-34 3-40-15,0 0-39 0,35-3-9 16,-35 3-26-16,0 0-59 15</inkml:trace>
  <inkml:trace contextRef="#ctx0" brushRef="#br0" timeOffset="580">3022 332 820 0,'0'0'155'15,"0"0"-9"-15,0 0-11 16,0 0 3-16,30-19 15 0,-30 19-48 15,25 3-10-15,-25-3-2 16,0 0 29-16,19 24-35 0,-19-24-43 16,5 39-13-16,-10-9-13 15,5-30-63-15,-24 36-79 16,4-8-78-16,20-28-169 16,-30 22-48-16,6-8-49 0</inkml:trace>
  <inkml:trace contextRef="#ctx0" brushRef="#br0" timeOffset="1222">2914 404 727 0,'0'0'126'0,"0"0"-23"16,-39-28-31-16,39 28-45 16,0 0-27-16,-30-36 14 15,30 36-20-15,-15-30-5 0,15 30 6 16,0 0 5-16,5-33-16 16,-5 33 19-16,0 0 5 0,0 0-4 15,40-17 4-15,-40 17 22 16,34 5 7-16,-34-5 16 0,0 0-18 15,0 0 28-15,29 36 15 16,-29-36-40-16,20 34 43 16,-20-34 3-16,0 30-24 15,0-30-34-15,0 0 7 0,-14 34-27 16,14-34-6-16,-35 19 0 16,1-2-5-16,4-7-18 15,30-10 33-15,-35 14 5 0,6 0-37 16,29-14 29-16,0 0 9 15,-35 25-6-15,35-25 6 0,0 0 50 16,-19 33 4-16,19-33-11 16,-5 28 20-16,5-28-15 15,0 0-16-15,0 0 2 16,-6 28 30-16,6-28-14 0,0 0-43 16,-19 22-10-16,19-22-6 15,-25 14-3-15,25-14-7 0,-25 0 15 16,25 0-20-16,-29-17-12 15,10-2 0-15,4-9 4 16,5-3-19-16,0-5 19 0,15 0 19 16,0 4 14-16,-1-1-25 15,7 2 1-15,-1 3 19 0,-10 28-57 16,24-33-100-16,-24 33-111 16,24-42 2-16,-24 42-19 15,35-39-38-15,-5 12-84 0</inkml:trace>
  <inkml:trace contextRef="#ctx0" brushRef="#br0" timeOffset="1428">2756 77 917 0,'0'0'233'15,"0"0"33"-15,0 0-24 16,0 0-76-16,0 0-64 16,0 0-72-16,0 0-131 0,0 0-129 15,0 0-107-15,0 0-146 16</inkml:trace>
  <inkml:trace contextRef="#ctx0" brushRef="#br0" timeOffset="2170">2332 254 1111 0,'0'0'180'0,"0"0"-13"15,0 0 6-15,0 0-8 0,0 0-55 16,0 0-50-16,0 34-26 16,-5-12-10-16,5-22-35 0,0 0-28 15,-19 30 6-15,19-30-25 16,0 0-53-16,-30 20-1 16,30-20 32-16,-34 3 80 0,34-3-155 15,0 0 50-15,-25-31 55 16,15 3 8-16,10 28 60 15,-5-24-13-15,5 24 4 16,0 0 29-16,0 0 95 0,0 0 14 16,0 0-39-16,0 0-2 15,0 0-5-15,-5 33-48 0,0-9-37 16,5-24 26-16,-10 26-24 16,10-26-33-16,0 0 15 0,-24 22-55 15,24-22-49-15,0 0-11 16,-30 3 24-16,30-3-15 15,-30-12-24-15,30 12 35 0,0 0 63 16,-24-30 5-16,24 30-5 16,0 0 32-16,0 0 20 15,0 0 73-15,0 0 11 16,0 0 9-16,0 0 10 0,5 27-4 16,5 1-31-16,-1 3-36 15,1-7 3-15,0-1 13 0,-10 2-30 16,0-1-15-16,0-24-13 15,-20 26 10-15,20-26-11 16,-29 25-39-16,-1-12 10 0,1-2-10 16,-6-8-18-16,1-3 6 15,4-11 12-15,0-3 20 0,5-3-20 16,25 17 32-16,-29-30 42 16,14 8-9-16,15 22-8 15,-15-31 12-15,10 6 0 16,5 25-9-16,0-24-27 0,0 24 7 15,14-31 4-15,-4 9-11 16,-10 22-54-16,25-27-73 0,-25 27-80 16,34-31-75-16,-3 14-32 15,-6 4-97-15</inkml:trace>
  <inkml:trace contextRef="#ctx0" brushRef="#br0" timeOffset="2348">2288 606 1310 0,'25'28'320'0,"-25"-28"-6"16,0 0-102-16,0 0-108 0,19 25-99 16,-19-25-147-16,0 0-202 15,0 0-155-15,20 5-108 16</inkml:trace>
  <inkml:trace contextRef="#ctx0" brushRef="#br0" timeOffset="2527">2091 878 1453 0,'0'0'269'0,"24"5"-48"0,6-10-120 15,4-3-58-15,-4-7-170 16,-1-1-188-16,-4-9-137 16,0 3-125-16</inkml:trace>
  <inkml:trace contextRef="#ctx0" brushRef="#br0" timeOffset="2732">1853 205 1953 0,'0'0'192'16,"0"0"-19"-16,0 0-91 0,0 0-48 15,0 0-121-15,0 0-280 16,0 0-276-16</inkml:trace>
  <inkml:trace contextRef="#ctx0" brushRef="#br0" timeOffset="3570">458 88 779 0,'0'0'114'16,"0"0"12"-16,0 0-12 0,0 0-33 15,0 0-50-15,0 0 0 16,0 0-16-16,-44-11-21 15,-1 11 10-15,6 3-31 16,4 2-6-16,-5-2-2 0,1 0 21 16,9 0-14-16,30-3 34 15,-29 3-15-15,29-3 13 0,0 0-8 16,0 0-26-16,0 0 35 16,0 0 36-16,0 0-4 15,0 0-21-15,-10 30 42 0,10-30 20 16,-5 36 15-16,-5-6 6 15,1 4-27-15,-1-1 21 16,-5 3-12-16,-5 0-9 16,0 0-12-16,6-3 14 0,-6 1-8 15,10-7-32-15,0-2 5 16,10-25-7-16,0 28 47 16,0-6-21-16,0-22 5 0,15 22-15 15,-15-22-3-15,29 14-11 16,1-8-12-16,0-4-11 0,0-4-6 15,-11-4-3-15,-19 6-2 16,25-6-11-16,-25 6-32 16,25-5-20-16,-25 5-29 0,0 0-58 15,0 0-126-15,0 0-51 16,0 0-2-16,9-22-16 16,1 2-74-16</inkml:trace>
  <inkml:trace contextRef="#ctx0" brushRef="#br0" timeOffset="4038">359 282 802 0,'34'-14'187'16,"-34"14"-18"-16,35-16-65 0,-1 8-8 16,-4-1-38-16,-5 1-34 15,4-1 15-15,-29 9-31 0,35-10-2 16,-35 10-2-16,25-12-22 16,-25 12-18-16,0 0 18 15,0 0-20-15,0 0-1 0,0 0 4 16,0 0 40-16,0 0-40 15,0 0 64-15,0 0 12 16,0 0 33-16,0 0-25 0,-6 31-5 16,6-31 34-16,-9 33 35 15,-1-2 0-15,5-1-20 16,-5-2 1-16,5-4-22 0,-4 4-18 16,3 0-26-16,-3-4-1 15,3-4-2-15,6-20-9 0,-14 31-16 16,14-31-16-16,-10 27-41 15,10-27-58-15,0 0-79 16,0 0-16-16,0 0-77 0,0 0-9 16,0 0-28-16,0 0-26 15</inkml:trace>
  <inkml:trace contextRef="#ctx0" brushRef="#br0" timeOffset="4455">699 479 714 0,'0'0'121'16,"0"0"38"-16,0 0-42 0,0 0-51 15,0 0-52-15,0 0 12 16,0 0-49-16,0 0 30 16,0 0-65-16,0 0 46 0,0 0-31 15,0 0 9-15,0 0 38 16,0 0-25-16,0 0 21 0,30-14 0 16,-30 14 13-16,0 0-17 15,0 0 15-15,0 0 31 16,24 14-3-16,-24-14 24 0,10 30 7 15,-14-2 24-15,4-28-11 16,-15 36-35-16,5-3 9 16,10-33-22-16,-20 28-12 0,20-28-69 15,0 0-44-15,0 0-73 16,-30 25-9-16,30-25-28 16,-24 8-38-16,24-8-85 0</inkml:trace>
  <inkml:trace contextRef="#ctx0" brushRef="#br0" timeOffset="4764">788 437 696 0,'0'0'179'16,"29"-13"12"-16,-29 13-31 16,25-6 16-16,-25 6-25 0,40-3-48 15,-6 0-10-15,-9-2-32 16,-25 5-8-16,44-6 19 0,-14 6-18 16,-30 0-39-16,34-2-15 15,-34 2-5-15,0 0 23 0,25 0-41 16,-25 0-87-1,0 0-111-15,0 0-87 0,0 0-6 16,0 0-40-16</inkml:trace>
  <inkml:trace contextRef="#ctx0" brushRef="#br0" timeOffset="5283">1133 254 566 0,'0'0'102'15,"0"0"31"-15,0 0-32 16,0 0-36-16,40-27-20 0,-40 27 3 15,39-22-8-15,-39 22-19 16,40-17 10-16,-40 17-43 16,0 0 36-16,0 0-24 0,0 0 0 15,29-16-9-15,-29 16-8 16,0 0 11-16,0 0 0 0,0 0 18 16,0 0-23-16,0 0 40 15,0 0-46-15,0 0 45 16,0 0 18-16,0 0 74 15,0 0-46-15,0 0 8 0,0 0 38 16,5 33 22-16,-5-6 10 16,0 4 1-16,-5-6-23 0,5-25 8 15,0 41-24-15,5-7-36 16,0-4-21-16,-5-30-6 16,0 36-6-16,0-36-20 0,0 30-30 15,0-30 8-15,0 0 2 16,0 28-41-16,0-28-36 15,0 0-36-15,0 0-38 0,0 0-75 16,0 0-68-16,0 0-61 16,0 0 37-16,0 0-57 15</inkml:trace>
  <inkml:trace contextRef="#ctx0" brushRef="#br0" timeOffset="5883">1409 85 520 0,'0'0'95'0,"0"0"18"0,0 0 4 16,0 0-44-16,0 0-7 16,40-30-37-16,-6 11 1 0,-34 19-4 15,40-20-21 1,-40 20 13-16,39-16-9 0,-39 16 1 16,0 0-20-16,0 0 22 15,0 0-17-15,0 0 53 0,0 0-55 16,0 0 20-16,0 0-2 15,0 0-19-15,0 0 36 0,0 0 7 16,0 0 20-16,0 0 3 16,0 0 11-16,-5 36-4 15,5-36 28-15,0 44 10 0,-4-6 11 16,8-2-39-16,-4 1-22 16,5-4-25-16,0-3 19 0,0 1 22 15,5 2-21-15,0-2-17 16,-5-1 14-16,-1-2-1 0,-4-28-24 15,6 36-17 1,-2-6 13-16,-4-2-13 0,0-6-10 16,0-22 7-16,-4 28 8 15,4-28 5-15,-15 28 3 0,15-28-22 16,-15 24 6-16,15-24-5 16,-24 23 15-16,24-23-3 0,-30 16-15 15,30-16-3-15,-35 17-40 16,35-17-69-16,-35 11-146 15,35-11-125-15,-34 2-6 0,9-2-47 16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18:31.15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2948 814 145 0,'0'0'46'0,"0"0"-26"16,0 0 56-16,0 0-12 0,0 0 15 15,0 0-6-15,0 0-18 16,0 0 10-16,0 0 1 0,0 0 8 15,0 0 13-15,0 0-22 16,0 0-19-16,0 0 11 0,0 0-1 16,0 0-2-16,0 0-13 15,0 0 9-15,0 0-20 16,-21-28 1-16,21 28-2 0,0 0-24 16,-9-25-5-16,9 25 29 15,0 0-11-15,0-28-31 16,0 28 22-16,0 0-9 0,5-30 19 15,-5 30-2-15,4-31-31 16,-4 31-2-16,0 0 22 0,0 0-11 16,0-36 27-16,0 36-30 15,-4-31 27-15,4 31-39 0,0 0 14 16,-10-36 19-16,10 36-8 16,0 0-16-16,-5-33 6 15,5 33-2-15,0 0 10 0,0 0-11 16,-15-36 14-16,15 36 0 15,0 0-1-15,0 0-8 0,-10-33-18 16,10 33 37-16,0 0-16 16,0 0 11-16,-4-31 8 0,4 31-51 15,0 0 18-15,0 0 33 16,0 0 3-16,-11-31-41 0,11 31 15 16,0 0-22-16,0 0 20 15,0 0-2-15,-4-36 12 0,4 36-19 16,0 0 30-16,0 0-42 15,-6-30 23-15,6 30 30 0,0 0-53 16,0 0 52-16,0 0-37 16,0 0 8-16,0 0 13 15,0 0-26-15,0 0 14 0,0 0-11 16,-4-31-3-16,4 31 21 16,0 0 7-16,0 0-11 0,0 0 10 15,0 0-10-15,0 0 5 16,0 0-14-16,0 0 20 0,0 0-20 15,0 0 33-15,0 0-54 16,0 0 30-16,0 0-19 0,0 0 13 16,0 0 13-1,0 0-14-15,0 0 22 0,0 0-27 16,0 0 25-16,0 0-9 16,0 0 9-16,0 0-19 0,0 0 15 15,0 0-29-15,0 0 25 16,0 0-13-16,0 0 58 0,0 0-38 15,0 0 52-15,0 0-56 16,0 0 13-16,0 0-30 0,-25-16 5 16,0 13 1-16,25 3 18 15,-34 6-12-15,9-1 3 0,25-5 0 16,-34 5-11-16,4 1 27 16,6-3-45-16,-1 0 11 15,25-3 32-15,-29 3-12 0,4 0-23 16,25-3 23-16,-30 0 7 15,30 0-19-15,-29 0-22 0,29 0 26 16,-30 0-3-16,6-3 23 16,24 3-20-16,-30-6-18 0,0 3 7 15,6 0 24-15,-1 0-18 16,25 3 24-16,-29 0-42 0,4-2 30 16,25 2-10-16,-30 0 15 15,30 0-26-15,-25-3 10 0,25 3 14 16,0 0-6-16,0 0-4 15,-19 0 9-15,19 0-14 16,0 0-19-16,0 0 24 0,0 0-15 16,-25-3 29-16,25 3-14 15,0 0 7-15,0 0-11 0,-29 3-6 16,29-3 1-16,0 0 31 16,0 0-14-16,-25 3-22 15,25-3 10-15,0 0 23 0,-25 2-14 16,25-2-30-16,0 0 17 15,0 0 44-15,0 0-36 0,-25 6-16 16,25-6 26-16,0 0-29 16,0 0 24-16,0 0-26 15,0 0 2-15,0 0-21 0,0 0-9 16,0 0-7-16,0 0-21 16,0 0 9-16,0 0-2 0,25-19 0 15,-5 5 36-15,0 3 14 16,-1 0-20-16,1 2 21 0,0 1 11 15,0 0 8-15,-20 8 8 16,19-6-1-16,-19 6 6 0,20-11-17 16,-20 11 18-16,15-9-14 15,-15 9 7-15,19-8 11 0,-19 8-11 16,0 0 5-16,20-5-12 16,-20 5-3-16,0 0 28 15,15-12-11-15,-15 12-20 0,0 0 31 16,0 0-25-16,20-13 18 15,-20 13 1-15,0 0-13 0,0 0-6 16,0 0 12-16,0 0 4 16,0 0 9-16,14-14-13 0,-14 14-12 15,0 0 16-15,0 0 2 16,0 0 8-16,0 0-17 0,0 0 41 16,0 0-29-16,0 0-11 15,0 0 30-15,0 0-28 16,0 0 17-16,0 0 24 0,0 0-24 15,-29 16-20-15,4 1 2 16,0 0-11-16,-4 0 3 0,4-4-3 16,-9 1 29-16,5 0-29 15,-1 0-26-15,5 0 15 0,0-3 20 16,25-11-20-16,-29 14 18 16,29-14-3-16,-25 9 7 0,25-9 6 15,0 0-21-15,0 0-5 0,0 0 0 16,-25 5 29-16,25-5-20 15,0 0 0-15,0 0-18 0,0 0 7 16,0 0 17-16,0 0 0 16,0 0 1-16,0 0-31 0,0 0 24 15,0 0 31-15,0 0-48 16,0 0 13-16,0 0-8 16,0 0 12-16,0 0 0 0,0 0 32 15,0 0-2-15,0 0 25 16,0 0 13-16,0 0 12 0,25 19 12 15,-25-19 1-15,30 14-26 16,-6 0-7-16,6-6-3 0,-5 1-14 16,0-1-23-16,-25-8-20 15,19 3 13-15,-19-3-2 0,0 0-11 16,0 0-51-16,0 0-35 16,0 0-51-16,0 0-72 15,0 0-33-15,0 0-16 0,20 11-27 16,-20-11-92-16</inkml:trace>
  <inkml:trace contextRef="#ctx0" brushRef="#br0" timeOffset="972">1853 283 471 0,'0'0'146'0,"0"0"-8"15,0 0-10-15,0 0-48 16,0 0-13-16,-20 9 28 0,20-9 27 16,0 0-61-16,-24 5-16 15,24-5 9-15,0 0-41 0,-25-5 11 16,25 5-8-16,0 0-30 15,0 0-10-15,0 0-3 0,-15-23 53 16,15 23-32-16,0 0-7 16,0 0 13-16,0 0-25 15,25-22 38-15,-25 22-9 16,0 0 5-16,25-5-34 0,-25 5 42 16,19 2 1-16,-19-2-2 15,25 6 15-15,-25-6 18 0,0 0 38 16,0 0-7-16,15 22 18 15,-15-22-10-15,0 25-45 0,-10-2-7 16,10-23-29-16,-30 27-7 16,1-7 27-16,4-4-12 0,25-16-48 15,-30 20-29-15,6-9-77 16,24-11-90-16,-24 3-43 0,24-3-15 16,0 0-110-16</inkml:trace>
  <inkml:trace contextRef="#ctx0" brushRef="#br0" timeOffset="1327">1681 20 473 0,'0'0'136'0,"0"0"-6"16,0 0-26-16,0 0-21 0,0 0-3 16,0 0 5-16,0 0-7 15,0 0-14-15,-30 5 38 0,30-5-13 16,0 0 25-16,-20 34-20 15,5-4-21-15,6 1-18 0,4-4-5 16,5-27-12-16,5 39-38 16,-5-11-93-16,0-28-92 15,0 30-75-15,0-30 9 0,0 0-57 16,5 23-35-16</inkml:trace>
  <inkml:trace contextRef="#ctx0" brushRef="#br0" timeOffset="1779">1478 169 376 0,'0'0'93'0,"0"0"1"0,0 0-11 15,0 0-4-15,0 0 12 16,0 0-20-16,0 0-21 0,0 0 4 16,10 34 9-16,-10-34-16 15,-4 30-21-15,4-30 12 0,-15 28-38 16,15-28-7-16,0 0 24 16,-35 31-13-16,35-31 10 0,-34 19-14 15,34-19 0-15,-39 12-9 16,39-12 1-16,-35 2 4 0,1-4 4 15,34 2 0-15,-35-15-6 16,5 7 19-16,30 8-1 16,-34-14-24-16,-1 3 4 0,10 5 19 15,25 6 3-15,-34 9 12 16,5-1 10-16,29-8-14 0,-30 14-22 16,30-14 12-16,-24 23 16 15,24-23-6-15,-25 27 3 0,25-27-19 16,0 0 2-16,-10 30-33 0,10-30-81 15,5 25-19-15,-5-25-69 16,24 15-114-16</inkml:trace>
  <inkml:trace contextRef="#ctx0" brushRef="#br0" timeOffset="1964">1267 469 632 0,'0'0'133'0,"0"0"-6"16,0 0-17-16,0 0-48 15,29 26-32-15,-29-26-24 0,0 0-77 16,25 8-94-16,-25-8-127 16</inkml:trace>
  <inkml:trace contextRef="#ctx0" brushRef="#br0" timeOffset="2233">961 167 709 0,'0'0'115'0,"0"0"7"0,30-20-13 15,-1 9-58-15,1 6 1 16,5-3-34-16,-6-1-28 0,-4 6-57 16,-25 3-57-16,29-8-92 15,-29 8-137-15</inkml:trace>
  <inkml:trace contextRef="#ctx0" brushRef="#br0" timeOffset="2679">848 197 364 0,'9'26'83'0,"-9"-26"-20"0,0 0-26 16,0 0-11-16,21 21-18 16,-21-21 17-16,0 0-16 15,14 23-2-15,-14-23-4 0,0 0-3 16,0 0-12-16,0 0 12 15,0 0 14-15,0 0-14 0,-25 13-5 16,25-13 5-16,-29 0-4 0,4 0 8 16,25 0 6-16,-29-2 7 15,29 2 4-15,-30-6 13 0,30 6 10 16,0 0 24-16,-25 6 12 16,25-6-42-16,0 0-6 0,0 0 22 15,-19 33-14-15,14-5-34 16,5-28-6-16,0 25 7 15,0-25 11-15,5 25-6 0,-5-25-2 16,0 0-27-16,15 28-18 16,-15-28-51-16,0 0-97 0,19 22-102 15</inkml:trace>
  <inkml:trace contextRef="#ctx0" brushRef="#br0" timeOffset="2888">823 478 770 0,'0'0'131'0,"25"11"-43"15,-25-11-18-15,0 0-24 16,0 0-51-16,19 0-49 0,-19 0-81 15,0 0-130-15</inkml:trace>
  <inkml:trace contextRef="#ctx0" brushRef="#br0" timeOffset="3900">25 31 294 0,'0'0'72'16,"0"0"7"-16,0 0-3 0,0 0-26 16,0 0-4-16,-25-3 2 15,25 3-4-15,0 0-2 0,0 0-11 16,0 0 8-16,0 0-21 0,0 0 20 16,0 0-2-16,0 0 27 15,0 0 6-15,0 0 22 0,0 0 3 16,0 0-38-16,35-8 31 15,-1 8 42-15,-5-3-23 0,6 0 2 16,-1 0-12-16,1 0-30 16,-5 3-30-16,4 3 0 15,-9-3-23-15,4 0-1 0,-29 0-18 16,20 0 26-16,-20 0-38 0,25 0 20 16,-25 0-2-16,0 0 3 15,0 0-14-15,19 3 11 0,-19-3 0 16,0 0-40-16,0 0 32 15,0 0-33-15,0 0 45 0,0 0-29 16,20 3 20-16,-20-3-20 0,0 0 18 16,25 0-11-1,-25 0-20-15,0 0 30 0,0 0-33 16,24-3 44-16,-24 3-45 0,0 0 30 16,0 0-26-16,0 0 10 15,0 0-54-15,0 0-22 0,0 0-40 16,0 0 6-16,0 0-15 15,0 0-49-15,0 0-21 0,0 0-28 16</inkml:trace>
  <inkml:trace contextRef="#ctx0" brushRef="#br0" timeOffset="4469">217 41 145 0,'0'0'49'15,"0"0"17"-15,0 0 5 0,0 0-6 16,0 0-19-16,0 0 8 0,0 0 6 16,0 0 5-16,0 0 18 15,0 0-10-15,0 0 8 0,0 0-19 16,0 0-10-16,0 0 3 16,0 0 36-16,0 0-18 0,0 0-2 15,0 0 29-15,0 0 22 16,0 0 1-16,15 37-21 0,-5-4-6 15,-1-5-34-15,-3 2 17 0,-6-2-26 16,0 3 19-16,0 0-41 16,0-4-7-16,0-27 1 0,-6 37-25 15,6-37 9-15,-5 38-21 16,1-16 24-16,4-22 3 16,0 25-27-16,0-25 12 0,0 0 2 15,0 0 6-15,-6 23 0 0,6-23-15 16,0 0 12-16,0 0-5 15,0 0-7-15,0 0 1 0,0 0 2 16,0 22-2-16,0-22 6 16,0 0 0-16,0 0-22 0,0 0-55 15,0 0-25-15,0 0-67 16,0 0-65-16,0 0-55 16,0 0-20-16,0 0-37 0</inkml:trace>
  <inkml:trace contextRef="#ctx0" brushRef="#br0" timeOffset="5077">453 0 216 0,'0'0'49'0,"0"0"17"0,0 0 3 16,0 0 3-16,0 0-2 0,0 0-17 15,0 0-3-15,0 0 14 16,0 0-2-16,0 28 21 16,0-28 0-16,0 31-7 0,-4-4-2 15,4-2-17-15,0-25-15 16,-6 25-5-16,6-25-28 0,0 0 3 15,0 0-16-15,0 31-3 16,0-31 7-16,0 0-5 0,0 0 0 16,0 0-18-16,0 0-46 15,0 0-14-15,0 0-33 0,0 0-41 16,0 0-66-16</inkml:trace>
  <inkml:trace contextRef="#ctx0" brushRef="#br0" timeOffset="5771">69 28 191 0,'0'0'70'0,"0"0"-7"16,0 0-15-16,0 0-4 0,0 0-8 15,0 0 1-15,0 0-15 16,0 0-2-16,0 0 23 0,0 0 19 15,0 0 7-15,0 0-9 16,0 0 9-16,0 0-21 16,0 0-10-16,0 0 10 0,-10 33-15 15,10-33 21-15,-15 31 2 0,15-31-3 16,-5 31 3-16,5-31-17 16,-4 27-29-16,4-27-10 0,0 0 0 15,0 0-20-15,0 0 35 16,0 0-41-16,0 0-19 0,0 0-69 15,0 0-34-15,-6 22-130 16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19:39.87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2349 443 137 0,'0'0'8'0,"0"0"-28"16,35 14-6-16</inkml:trace>
  <inkml:trace contextRef="#ctx0" brushRef="#br0" timeOffset="656">2458 355 583 0,'0'0'175'16,"0"0"-29"-16,0 0 23 15,0 0-35-15,0 0-23 16,0 0 20-16,0 0 11 16,0 0 12-16,0 0-21 0,34-8-22 15,-34 8-52-15,0 0-13 16,20 19-7-16,-20-19 7 16,0 0 8-16,39 30-23 0,-39-30-31 15,0 0 0-15,25 28 25 16,-25-28-18-16,0 0-19 0,0 0-48 15,0 0-19-15,0 0-24 16,0 0-49-16,0 0-75 16,-39 0 46-16,39 0 57 15,-40-14 62-15,40 14-10 16,-39-19 31-16,39 19 28 0,-30-20 9 16,30 20 21-16,-35-16-13 15,35 16 65-15,0 0 4 0,-34-6-28 16,34 6 46-16,0 0 4 15,0 0 10-15,0 0 28 16,0 0-12-16,-29 28-11 0,29-28-16 16,-6 27 25-16,6-27-4 15,0 0-22-15,6 31-61 0,-6-31-7 16,0 0-13 0,0 0-49-16,24 28-83 0,-24-28-97 15,0 0-104-15,0 0-93 16,0 0-92-16</inkml:trace>
  <inkml:trace contextRef="#ctx0" brushRef="#br0" timeOffset="868">2418 626 1923 0,'29'28'415'0,"-29"-28"-47"16,0 0-148-16,0 0-109 15,0 0-61-15,0 0-64 16,0 0-133-16,0 0-285 0,0 0-333 16</inkml:trace>
  <inkml:trace contextRef="#ctx0" brushRef="#br0" timeOffset="1359">1954 410 775 0,'0'0'323'0,"0"0"-32"0,0 0-53 16,0 0-92-16,0 0-4 16,0 0 5-16,0 0-45 15,0 0-33-15,10 25-46 16,-10-25 4-16,0 0-10 0,40 14-38 15,0-11-38-15,-11-9-19 16,-29 6 42-16,40-16-7 0,-40 16 1 16,0 0 18-16,0 0-1 15,0 0 39-15,4-31 44 16,-4 31-16-16,0 0 26 0,-44-3 14 16,0 6 12-16,4 8-7 15,1 3 12-15,4 0 18 16,1 0-7-16,-1 5-28 15,35-19-8-15,-30 25 1 0,30-25-26 16,-44 28-26-16,44-28-14 16,-25 30-14-16,25-30-59 15,-39 20-130-15,39-20-192 0,-40 10-224 16,40-10 13-16</inkml:trace>
  <inkml:trace contextRef="#ctx0" brushRef="#br0" timeOffset="1735">1654 466 1174 0,'0'0'307'0,"0"0"-79"0,0 0-132 15,0 0-50-15,0 0-43 16,0 0-20-16,0 0-8 16,-35-36-50-16,35 36-48 0,0 0 55 15,-15-39 30-15,15 39-10 16,0 0 34-16,0 0-16 16,39-39 40-16,-39 39-10 15,45-17 46-15,-45 17 70 0,0 0 13 16,0 0 35-16,0 0 29 15,15 39-16-15,-15-39-49 0,-15 45-35 16,15-45-22-16,-34 38-46 16,34-38-37-16,-40 28-95 15,-4-9-114-15,44-19-175 0,-44 8-98 16,44-8-9-16</inkml:trace>
  <inkml:trace contextRef="#ctx0" brushRef="#br0" timeOffset="1963">1461 391 905 0,'0'0'377'16,"0"0"30"-16,-39 13-68 15,39-13-87-15,0 0-27 16,-30 45-45-16,30-45-47 0,-20 36-63 15,20-36-20-15,0 0-33 16,-29 36-128-16,29-36-147 16,-30 19-178-16,30-19-206 15,-44 6 5-15</inkml:trace>
  <inkml:trace contextRef="#ctx0" brushRef="#br0" timeOffset="2338">1125 457 1043 0,'0'0'331'0,"0"0"-21"15,35-30-87-15,-35 30 3 16,0 0 3-16,0 0-48 0,0 0-48 16,0 0-36-16,0 0-13 15,0 0-14-15,0 0-33 16,-39 39-17-16,-5-14-15 0,9-4 1 15,-5-1-56-15,6-4-86 16,34-16-99-16,-39 15-127 16,39-15-187-16,-30 0-66 15</inkml:trace>
  <inkml:trace contextRef="#ctx0" brushRef="#br0" timeOffset="2568">1125 197 1583 0,'0'0'358'0,"0"0"-20"15,0 0-78-15,46-6-101 16,-46 6-89-16,0 0-53 0,0 0-67 15,34 9-122-15,-34-9-193 16,0 0-198-16,0 0-97 16</inkml:trace>
  <inkml:trace contextRef="#ctx0" brushRef="#br0" timeOffset="3107">968 316 1342 0,'0'0'322'0,"0"0"-28"0,0 0-59 16,0 0-80-16,0 0-79 16,0 0-25-16,0 0-34 15,0 0-49-15,0 0-89 0,0 0-70 16,-39 25-62-16,39-25-24 15,-40 3 19-15,40-3 58 16,0 0 33-16,0 0-4 16,-25-45 58-16,25 12 34 0,0 33 63 15,0 0 34-15,0 0 48 16,35-36 35-16,-35 36 7 16,0 0 58-16,0 0 13 0,0 0 16 15,0 0-14-15,0 0 28 16,0 0-49-16,0 0-48 0,15 36 13 15,-15-36 6-15,0 0-62 16,-10 30-33-16,10-30-8 16,0 0-15-16,-40 23 2 15,40-23-11-15,-39 13-19 16,39-13 22-16,-40 0-3 0,40 0-4 16,0 0-17-16,0 0 17 15,-34-39 4-15,14 3 4 0,5 6-20 16,10-6 7-16,5 0-3 15,0-3 12-15,5 6-20 16,-5 33 8-16,0-39-41 0,0 39-26 16,0 0-76-16,-9-33-75 15,9 33-58-15,0 0-112 0,-40-6-40 16</inkml:trace>
  <inkml:trace contextRef="#ctx0" brushRef="#br0" timeOffset="3564">494 44 1299 0,'0'0'320'16,"0"0"-71"-16,0 0-20 0,0 0 13 15,0 0-54-15,0 0-18 16,0 0-24-16,-10 33-29 15,16 6-26-15,3 0-31 16,1 3-3-16,5 2-25 0,-1-5-18 16,1-3 6-16,0 0-5 15,-15-36-18-15,20 44 3 16,-20-44 6-16,5 39-6 0,-5-39-12 16,-20 33-30-16,20-33-4 15,-44 20-7-15,-10-6-23 0,9-9-19 16,-4-5-11-16,-5-5 33 15,0-6 25-15,-1-1-7 16,11-7 25-16,-1-9 32 16,1-2 7-16,14-15-14 15,1-1-2-15,9-8 38 0,15 2-4 16,5 2 3-16,5 3 14 16,10 8-12-16,-15 39-28 0,20-39-4 15,-20 39 7-15,0 0 3 16,0 0-65-16,0 0-99 15,29-30-92-15,-29 30-115 0,0 0-100 16,0 0-35-16</inkml:trace>
  <inkml:trace contextRef="#ctx0" brushRef="#br0" timeOffset="3828">100 167 1604 0,'0'0'334'15,"0"0"-42"-15,0 0-104 16,0 0-77-16,0 0-59 0,0 0-3 16,0 0-13-16,0 0-13 15,0 0-36-15,0 0 3 16,0 0-7-16,0 0-31 0,0 0-50 15,0 0-48-15,0 0-110 16,0 0-110-16,0 0-133 16,0 0-52-16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19:45.64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0 352 694 0,'0'0'202'0,"0"0"32"16,0 0 3-16,0 0-48 0,0 0 34 16,0 0-26-16,0 0-36 15,0 0-8-15,0 0-57 16,0 0-35-16,0 0-42 0,0 0 4 16,40-22-8-16,-40 22-6 15,34-41-6-15,-4 2-8 0,-6-9 7 16,6 4 10-16,-5 3-31 15,-1 2 36-15,-24 39-10 16,25-42-15-16,-25 42 3 0,0 0-4 16,0 0 22-16,0 0-30 15,24-36-1-15,-24 36 25 16,0 0-5-16,0 0-5 16,0 0-8-16,0 0 8 0,0 0 16 15,0 0-8-15,0 0-27 16,0 0 22-16,0 0 10 15,0 0-10-15,0 0-7 0,0 0 3 16,0 0 7-16,0 0 8 16,0 0 5-16,0 0 7 0,0 0 22 15,0 0 32-15,0 0-18 16,0 0 0-16,30 53-6 16,-10-12 6-16,-5 1-25 15,-5-4 5-15,-1-1 5 16,7-4-9-16,-16-33-15 0,24 39-8 15,-24-39 4-15,24 30-5 16,-24-30-20-16,0 0 9 0,0 0 5 16,0 0 1-16,0 0-37 15,0 0-15-15,0 0-2 16,0 0-37-16,0 0-53 0,0 0-44 16,0 0-103-16,0 0-114 15,0 0-93-15,0 0 18 0</inkml:trace>
  <inkml:trace contextRef="#ctx0" brushRef="#br0" timeOffset="352">163 274 873 0,'0'0'203'16,"0"0"66"-16,0 0-96 0,0 0-27 16,0 0-27-16,0 0-1 15,0 0 5-15,0 0-20 16,0 0-12-16,0 0-17 0,0 0 19 15,0 0 0-15,49-18-38 16,-9 6-36-16,-40 12-12 0,49-6 14 16,-5 4-19-16,-44 2-27 15,45 0-58-15,-45 0-74 16,0 0-85-16,44-3-205 16,-44 3-156-16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03-19T16:19:47.40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1753 298 416 0,'0'0'84'0,"0"0"20"16,0 0-24-16,0 0-9 16,0 0 25-16,0 0 32 0,0 0 25 15,0 0-34-15,0 0 34 16,0 0-24-16,0 0-23 15,5 28-28-15,-5-28-43 16,0 27 19-16,0-27-19 0,-10 28 29 16,10-28-60-16,0 0 20 15,0 0-13-15,0 0-35 0,0 0 8 16,0 0-54-16,-30 18-28 16,30-18 42-16,-34 0-59 15,34 0 59-15,-30-8 27 0,30 8 22 16,-24-8 4-16,24 8-9 15,-35-5 66-15,35 5 8 0,-40 5-6 16,40-5 60-16,-29 16-36 16,29-16 22-16,0 0-30 15,-25 31-5-15,25-31-4 16,-19 33-11-16,19-33-23 0,9 26-1 16,-9-26-17-16,0 0-59 15,0 0-102-15,35 28-198 0,-35-28-106 16,19 16-17-16</inkml:trace>
  <inkml:trace contextRef="#ctx0" brushRef="#br0" timeOffset="317">1664 659 838 0,'0'0'211'0,"0"0"5"16,0 0-66-16,39 14-55 15,-39-14-31-15,0 0-45 0,0 0 14 16,0 0-38-16,0 0 34 16,0 0-15-16,25-34-14 15,-25 34 43-15,0 0 17 0,10-28 26 16,-10 28-7-16,0 0 18 15,0 0 23-15,0 0-48 16,0 0-29-16,0 0-26 0,0 0-24 16,-24 8-47-16,24-8-173 15,0 0-233-15,0 0-129 16</inkml:trace>
  <inkml:trace contextRef="#ctx0" brushRef="#br0" timeOffset="1736">1289 226 874 0,'0'0'214'16,"0"0"28"-16,0 0-28 15,0 0-34-15,0 0-37 0,0 0 12 16,0 0-1-16,0 0-34 16,10 33-28-16,-10-33-21 15,-10 33-24-15,10-33-3 16,-10 34-29-16,10-34-22 0,0 0 18 15,-44 27-39-15,44-27-51 16,-20 13-20-16,20-13-34 0,0 0-27 16,-34-3 37-16,34 3-45 15,0 0 49-15,0 0-27 16,0 0 60-16,-16-35 31 0,16 35 51 16,0 0-18-16,0 0 55 15,-4-25 75-15,4 25-15 0,0 0 36 16,0 0 0-16,0 0-32 15,0 0-11-15,-25 27-38 16,25-27-21-16,0 0 4 16,0 0-16-16,-30 28-24 0,30-28-80 15,0 0 0-15,0 0-53 16,0 0 22-16,-34-3-45 0,34 3 28 16,0 0 28-16,0 0 30 15,0 0 44-15,0 0 18 0,0 0 20 16,0 0 18-16,0 0 35 15,0 0 9-15,0 0-6 16,-35-25 38-16,35 25-27 0,0 0 37 16,-39-4-53-16,39 4-14 15,-35 4 34-15,35-4-17 16,0 0 11-16,-39 23 34 16,39-23-35-16,0 0 9 0,-25 36-22 15,25-36-16-15,0 0-22 16,-10 36-2-16,10-36-5 0,0 0-15 15,0 0 17-15,30 33-33 16,-30-33-8-16,35 20 11 0,-35-20 2 16,0 0 4-16,0 0 9 15,0 0 10-15,0 0-32 16,0 0 26-16,0 0-7 0,0 0 15 16,0 0 12-16,0 0-24 15,-45 16-14-15,45-16-20 16,-49 12-57-16,19-9-55 0,30-3-3 15,0 0-54-15,-44-12 16 16,44 12 36-16,0 0-9 16,-35-34 46-16,35 34-6 0,-20-44 44 15,11 8 23-15,9 36 31 16,0-39 69-16,0 39 2 0,0 0 11 16,4-29-4-16,-4 29 61 15,0 0 18-15,0 0 1 0,0 0 3 16,0 0 27-16,0 0-32 15,0 0-41-15,0 0 12 16,0 0-38-16,0 0 11 16,0 0-18-16,0 0-12 0,0 0 10 15,0 0-28-15,0 0-2 16,0 0 3-16,0 0-23 0,0 0 10 16,0 0 12-16,0 0-37 15,0 0 1-15,0 0 33 16,0 0-34-16,0 0 6 0,0 0 5 15,0 0 19-15,0 0-23 16,0 0 19-16,0 0-7 0,0 0 10 16,0 0 1-1,0 0 28-15,0 0-1 0,0 0-41 16,0 0 23-16,0 0-7 16,0 0-7-16,-39 32 11 0,39-32-15 15,0 0 3-15,-40 19 2 16,6-7-8-16,34-12-22 0,-54 5 15 15,19-5-7-15,1 0-8 16,-1 0 21-16,35 0-32 0,-44-2-9 16,-1-1-24-16,45 3 12 15,-39-6 32-15,4-3-25 16,35 9 35-16,-44-10-14 16,9-5-12-16,35 15 26 0,-40-10 5 15,40 10-19-15,-44-16 35 16,44 16-19-16,-34-14 6 15,34 14 8-15,0 0-14 0,-39-20-8 16,39 20 27-16,0 0-13 16,0 0-9-16,0 0-2 0,-30-36-37 15,30 36-20-15,0 0-5 16,-15-39-72-16,15 39-29 0,0 0-15 16,-10-36-41-16,10 36-50 15,0-28-47-15</inkml:trace>
  <inkml:trace contextRef="#ctx0" brushRef="#br0" timeOffset="1977">194 3 1326 0,'34'0'327'16,"1"0"7"-16,-6 3-104 0,11-3-65 15,-6 0-90-15,-4 0-32 16,-30 0-50-16,34 0-117 16,-34 0-169-16,0 0-281 0,40-6-124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D079-869B-436F-B375-5E9DF040BC63}" type="datetimeFigureOut">
              <a:rPr lang="fa-IR" smtClean="0"/>
              <a:t>06/10/1444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2BC6-20CC-4D91-9415-91FAAF6C28B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3323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D079-869B-436F-B375-5E9DF040BC63}" type="datetimeFigureOut">
              <a:rPr lang="fa-IR" smtClean="0"/>
              <a:t>06/10/1444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2BC6-20CC-4D91-9415-91FAAF6C28B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0056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D079-869B-436F-B375-5E9DF040BC63}" type="datetimeFigureOut">
              <a:rPr lang="fa-IR" smtClean="0"/>
              <a:t>06/10/1444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2BC6-20CC-4D91-9415-91FAAF6C28B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8837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D079-869B-436F-B375-5E9DF040BC63}" type="datetimeFigureOut">
              <a:rPr lang="fa-IR" smtClean="0"/>
              <a:t>06/10/1444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2BC6-20CC-4D91-9415-91FAAF6C28B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7491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D079-869B-436F-B375-5E9DF040BC63}" type="datetimeFigureOut">
              <a:rPr lang="fa-IR" smtClean="0"/>
              <a:t>06/10/1444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2BC6-20CC-4D91-9415-91FAAF6C28B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0736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D079-869B-436F-B375-5E9DF040BC63}" type="datetimeFigureOut">
              <a:rPr lang="fa-IR" smtClean="0"/>
              <a:t>06/10/1444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2BC6-20CC-4D91-9415-91FAAF6C28B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1825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D079-869B-436F-B375-5E9DF040BC63}" type="datetimeFigureOut">
              <a:rPr lang="fa-IR" smtClean="0"/>
              <a:t>06/10/1444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2BC6-20CC-4D91-9415-91FAAF6C28B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12523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D079-869B-436F-B375-5E9DF040BC63}" type="datetimeFigureOut">
              <a:rPr lang="fa-IR" smtClean="0"/>
              <a:t>06/10/1444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2BC6-20CC-4D91-9415-91FAAF6C28B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3128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D079-869B-436F-B375-5E9DF040BC63}" type="datetimeFigureOut">
              <a:rPr lang="fa-IR" smtClean="0"/>
              <a:t>06/10/1444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2BC6-20CC-4D91-9415-91FAAF6C28B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32990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D079-869B-436F-B375-5E9DF040BC63}" type="datetimeFigureOut">
              <a:rPr lang="fa-IR" smtClean="0"/>
              <a:t>06/10/1444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2BC6-20CC-4D91-9415-91FAAF6C28B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5314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D079-869B-436F-B375-5E9DF040BC63}" type="datetimeFigureOut">
              <a:rPr lang="fa-IR" smtClean="0"/>
              <a:t>06/10/1444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2BC6-20CC-4D91-9415-91FAAF6C28B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755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9D079-869B-436F-B375-5E9DF040BC63}" type="datetimeFigureOut">
              <a:rPr lang="fa-IR" smtClean="0"/>
              <a:t>06/10/1444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A2BC6-20CC-4D91-9415-91FAAF6C28B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9203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customXml" Target="../ink/ink49.xml"/><Relationship Id="rId18" Type="http://schemas.openxmlformats.org/officeDocument/2006/relationships/image" Target="../media/image59.emf"/><Relationship Id="rId3" Type="http://schemas.openxmlformats.org/officeDocument/2006/relationships/customXml" Target="../ink/ink44.xml"/><Relationship Id="rId21" Type="http://schemas.openxmlformats.org/officeDocument/2006/relationships/customXml" Target="../ink/ink53.xml"/><Relationship Id="rId7" Type="http://schemas.openxmlformats.org/officeDocument/2006/relationships/customXml" Target="../ink/ink46.xml"/><Relationship Id="rId12" Type="http://schemas.openxmlformats.org/officeDocument/2006/relationships/image" Target="../media/image56.emf"/><Relationship Id="rId17" Type="http://schemas.openxmlformats.org/officeDocument/2006/relationships/customXml" Target="../ink/ink51.xml"/><Relationship Id="rId2" Type="http://schemas.openxmlformats.org/officeDocument/2006/relationships/image" Target="../media/image51.png"/><Relationship Id="rId16" Type="http://schemas.openxmlformats.org/officeDocument/2006/relationships/image" Target="../media/image58.emf"/><Relationship Id="rId20" Type="http://schemas.openxmlformats.org/officeDocument/2006/relationships/image" Target="../media/image6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emf"/><Relationship Id="rId11" Type="http://schemas.openxmlformats.org/officeDocument/2006/relationships/customXml" Target="../ink/ink48.xml"/><Relationship Id="rId24" Type="http://schemas.openxmlformats.org/officeDocument/2006/relationships/image" Target="../media/image62.emf"/><Relationship Id="rId5" Type="http://schemas.openxmlformats.org/officeDocument/2006/relationships/customXml" Target="../ink/ink45.xml"/><Relationship Id="rId15" Type="http://schemas.openxmlformats.org/officeDocument/2006/relationships/customXml" Target="../ink/ink50.xml"/><Relationship Id="rId23" Type="http://schemas.openxmlformats.org/officeDocument/2006/relationships/customXml" Target="../ink/ink54.xml"/><Relationship Id="rId10" Type="http://schemas.openxmlformats.org/officeDocument/2006/relationships/image" Target="../media/image55.emf"/><Relationship Id="rId19" Type="http://schemas.openxmlformats.org/officeDocument/2006/relationships/customXml" Target="../ink/ink52.xml"/><Relationship Id="rId4" Type="http://schemas.openxmlformats.org/officeDocument/2006/relationships/image" Target="../media/image52.emf"/><Relationship Id="rId9" Type="http://schemas.openxmlformats.org/officeDocument/2006/relationships/customXml" Target="../ink/ink47.xml"/><Relationship Id="rId14" Type="http://schemas.openxmlformats.org/officeDocument/2006/relationships/image" Target="../media/image57.emf"/><Relationship Id="rId22" Type="http://schemas.openxmlformats.org/officeDocument/2006/relationships/image" Target="../media/image6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13" Type="http://schemas.openxmlformats.org/officeDocument/2006/relationships/customXml" Target="../ink/ink60.xml"/><Relationship Id="rId18" Type="http://schemas.openxmlformats.org/officeDocument/2006/relationships/image" Target="../media/image71.emf"/><Relationship Id="rId3" Type="http://schemas.openxmlformats.org/officeDocument/2006/relationships/customXml" Target="../ink/ink55.xml"/><Relationship Id="rId7" Type="http://schemas.openxmlformats.org/officeDocument/2006/relationships/customXml" Target="../ink/ink57.xml"/><Relationship Id="rId12" Type="http://schemas.openxmlformats.org/officeDocument/2006/relationships/image" Target="../media/image68.emf"/><Relationship Id="rId17" Type="http://schemas.openxmlformats.org/officeDocument/2006/relationships/customXml" Target="../ink/ink62.xml"/><Relationship Id="rId2" Type="http://schemas.openxmlformats.org/officeDocument/2006/relationships/image" Target="../media/image63.png"/><Relationship Id="rId16" Type="http://schemas.openxmlformats.org/officeDocument/2006/relationships/image" Target="../media/image7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emf"/><Relationship Id="rId11" Type="http://schemas.openxmlformats.org/officeDocument/2006/relationships/customXml" Target="../ink/ink59.xml"/><Relationship Id="rId5" Type="http://schemas.openxmlformats.org/officeDocument/2006/relationships/customXml" Target="../ink/ink56.xml"/><Relationship Id="rId15" Type="http://schemas.openxmlformats.org/officeDocument/2006/relationships/customXml" Target="../ink/ink61.xml"/><Relationship Id="rId10" Type="http://schemas.openxmlformats.org/officeDocument/2006/relationships/image" Target="../media/image67.emf"/><Relationship Id="rId4" Type="http://schemas.openxmlformats.org/officeDocument/2006/relationships/image" Target="../media/image64.emf"/><Relationship Id="rId9" Type="http://schemas.openxmlformats.org/officeDocument/2006/relationships/customXml" Target="../ink/ink58.xml"/><Relationship Id="rId14" Type="http://schemas.openxmlformats.org/officeDocument/2006/relationships/image" Target="../media/image6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13" Type="http://schemas.openxmlformats.org/officeDocument/2006/relationships/customXml" Target="../ink/ink68.xml"/><Relationship Id="rId18" Type="http://schemas.openxmlformats.org/officeDocument/2006/relationships/image" Target="../media/image80.emf"/><Relationship Id="rId26" Type="http://schemas.openxmlformats.org/officeDocument/2006/relationships/image" Target="../media/image84.emf"/><Relationship Id="rId3" Type="http://schemas.openxmlformats.org/officeDocument/2006/relationships/customXml" Target="../ink/ink63.xml"/><Relationship Id="rId21" Type="http://schemas.openxmlformats.org/officeDocument/2006/relationships/customXml" Target="../ink/ink72.xml"/><Relationship Id="rId7" Type="http://schemas.openxmlformats.org/officeDocument/2006/relationships/customXml" Target="../ink/ink65.xml"/><Relationship Id="rId12" Type="http://schemas.openxmlformats.org/officeDocument/2006/relationships/image" Target="../media/image77.emf"/><Relationship Id="rId17" Type="http://schemas.openxmlformats.org/officeDocument/2006/relationships/customXml" Target="../ink/ink70.xml"/><Relationship Id="rId25" Type="http://schemas.openxmlformats.org/officeDocument/2006/relationships/customXml" Target="../ink/ink74.xml"/><Relationship Id="rId2" Type="http://schemas.openxmlformats.org/officeDocument/2006/relationships/image" Target="../media/image72.png"/><Relationship Id="rId16" Type="http://schemas.openxmlformats.org/officeDocument/2006/relationships/image" Target="../media/image79.emf"/><Relationship Id="rId20" Type="http://schemas.openxmlformats.org/officeDocument/2006/relationships/image" Target="../media/image8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emf"/><Relationship Id="rId11" Type="http://schemas.openxmlformats.org/officeDocument/2006/relationships/customXml" Target="../ink/ink67.xml"/><Relationship Id="rId24" Type="http://schemas.openxmlformats.org/officeDocument/2006/relationships/image" Target="../media/image83.emf"/><Relationship Id="rId5" Type="http://schemas.openxmlformats.org/officeDocument/2006/relationships/customXml" Target="../ink/ink64.xml"/><Relationship Id="rId15" Type="http://schemas.openxmlformats.org/officeDocument/2006/relationships/customXml" Target="../ink/ink69.xml"/><Relationship Id="rId23" Type="http://schemas.openxmlformats.org/officeDocument/2006/relationships/customXml" Target="../ink/ink73.xml"/><Relationship Id="rId28" Type="http://schemas.openxmlformats.org/officeDocument/2006/relationships/image" Target="../media/image85.emf"/><Relationship Id="rId10" Type="http://schemas.openxmlformats.org/officeDocument/2006/relationships/image" Target="../media/image76.emf"/><Relationship Id="rId19" Type="http://schemas.openxmlformats.org/officeDocument/2006/relationships/customXml" Target="../ink/ink71.xml"/><Relationship Id="rId4" Type="http://schemas.openxmlformats.org/officeDocument/2006/relationships/image" Target="../media/image73.emf"/><Relationship Id="rId9" Type="http://schemas.openxmlformats.org/officeDocument/2006/relationships/customXml" Target="../ink/ink66.xml"/><Relationship Id="rId14" Type="http://schemas.openxmlformats.org/officeDocument/2006/relationships/image" Target="../media/image78.emf"/><Relationship Id="rId22" Type="http://schemas.openxmlformats.org/officeDocument/2006/relationships/image" Target="../media/image82.emf"/><Relationship Id="rId27" Type="http://schemas.openxmlformats.org/officeDocument/2006/relationships/customXml" Target="../ink/ink7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13" Type="http://schemas.openxmlformats.org/officeDocument/2006/relationships/customXml" Target="../ink/ink81.xml"/><Relationship Id="rId18" Type="http://schemas.openxmlformats.org/officeDocument/2006/relationships/image" Target="../media/image93.emf"/><Relationship Id="rId26" Type="http://schemas.openxmlformats.org/officeDocument/2006/relationships/image" Target="../media/image97.emf"/><Relationship Id="rId3" Type="http://schemas.openxmlformats.org/officeDocument/2006/relationships/customXml" Target="../ink/ink76.xml"/><Relationship Id="rId21" Type="http://schemas.openxmlformats.org/officeDocument/2006/relationships/customXml" Target="../ink/ink85.xml"/><Relationship Id="rId7" Type="http://schemas.openxmlformats.org/officeDocument/2006/relationships/customXml" Target="../ink/ink78.xml"/><Relationship Id="rId12" Type="http://schemas.openxmlformats.org/officeDocument/2006/relationships/image" Target="../media/image90.emf"/><Relationship Id="rId17" Type="http://schemas.openxmlformats.org/officeDocument/2006/relationships/customXml" Target="../ink/ink83.xml"/><Relationship Id="rId25" Type="http://schemas.openxmlformats.org/officeDocument/2006/relationships/customXml" Target="../ink/ink87.xml"/><Relationship Id="rId2" Type="http://schemas.openxmlformats.org/officeDocument/2006/relationships/image" Target="../media/image44.png"/><Relationship Id="rId16" Type="http://schemas.openxmlformats.org/officeDocument/2006/relationships/image" Target="../media/image92.emf"/><Relationship Id="rId20" Type="http://schemas.openxmlformats.org/officeDocument/2006/relationships/image" Target="../media/image94.emf"/><Relationship Id="rId29" Type="http://schemas.openxmlformats.org/officeDocument/2006/relationships/customXml" Target="../ink/ink8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emf"/><Relationship Id="rId11" Type="http://schemas.openxmlformats.org/officeDocument/2006/relationships/customXml" Target="../ink/ink80.xml"/><Relationship Id="rId24" Type="http://schemas.openxmlformats.org/officeDocument/2006/relationships/image" Target="../media/image96.emf"/><Relationship Id="rId5" Type="http://schemas.openxmlformats.org/officeDocument/2006/relationships/customXml" Target="../ink/ink77.xml"/><Relationship Id="rId15" Type="http://schemas.openxmlformats.org/officeDocument/2006/relationships/customXml" Target="../ink/ink82.xml"/><Relationship Id="rId23" Type="http://schemas.openxmlformats.org/officeDocument/2006/relationships/customXml" Target="../ink/ink86.xml"/><Relationship Id="rId28" Type="http://schemas.openxmlformats.org/officeDocument/2006/relationships/image" Target="../media/image98.emf"/><Relationship Id="rId10" Type="http://schemas.openxmlformats.org/officeDocument/2006/relationships/image" Target="../media/image89.emf"/><Relationship Id="rId19" Type="http://schemas.openxmlformats.org/officeDocument/2006/relationships/customXml" Target="../ink/ink84.xml"/><Relationship Id="rId4" Type="http://schemas.openxmlformats.org/officeDocument/2006/relationships/image" Target="../media/image86.emf"/><Relationship Id="rId9" Type="http://schemas.openxmlformats.org/officeDocument/2006/relationships/customXml" Target="../ink/ink79.xml"/><Relationship Id="rId14" Type="http://schemas.openxmlformats.org/officeDocument/2006/relationships/image" Target="../media/image91.emf"/><Relationship Id="rId22" Type="http://schemas.openxmlformats.org/officeDocument/2006/relationships/image" Target="../media/image95.emf"/><Relationship Id="rId27" Type="http://schemas.openxmlformats.org/officeDocument/2006/relationships/customXml" Target="../ink/ink88.xml"/><Relationship Id="rId30" Type="http://schemas.openxmlformats.org/officeDocument/2006/relationships/image" Target="../media/image9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emf"/><Relationship Id="rId13" Type="http://schemas.openxmlformats.org/officeDocument/2006/relationships/customXml" Target="../ink/ink95.xml"/><Relationship Id="rId18" Type="http://schemas.openxmlformats.org/officeDocument/2006/relationships/image" Target="../media/image108.emf"/><Relationship Id="rId26" Type="http://schemas.openxmlformats.org/officeDocument/2006/relationships/image" Target="../media/image112.emf"/><Relationship Id="rId3" Type="http://schemas.openxmlformats.org/officeDocument/2006/relationships/customXml" Target="../ink/ink90.xml"/><Relationship Id="rId21" Type="http://schemas.openxmlformats.org/officeDocument/2006/relationships/customXml" Target="../ink/ink99.xml"/><Relationship Id="rId7" Type="http://schemas.openxmlformats.org/officeDocument/2006/relationships/customXml" Target="../ink/ink92.xml"/><Relationship Id="rId12" Type="http://schemas.openxmlformats.org/officeDocument/2006/relationships/image" Target="../media/image105.emf"/><Relationship Id="rId17" Type="http://schemas.openxmlformats.org/officeDocument/2006/relationships/customXml" Target="../ink/ink97.xml"/><Relationship Id="rId25" Type="http://schemas.openxmlformats.org/officeDocument/2006/relationships/customXml" Target="../ink/ink101.xml"/><Relationship Id="rId2" Type="http://schemas.openxmlformats.org/officeDocument/2006/relationships/image" Target="../media/image100.png"/><Relationship Id="rId16" Type="http://schemas.openxmlformats.org/officeDocument/2006/relationships/image" Target="../media/image107.emf"/><Relationship Id="rId20" Type="http://schemas.openxmlformats.org/officeDocument/2006/relationships/image" Target="../media/image10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emf"/><Relationship Id="rId11" Type="http://schemas.openxmlformats.org/officeDocument/2006/relationships/customXml" Target="../ink/ink94.xml"/><Relationship Id="rId24" Type="http://schemas.openxmlformats.org/officeDocument/2006/relationships/image" Target="../media/image111.emf"/><Relationship Id="rId5" Type="http://schemas.openxmlformats.org/officeDocument/2006/relationships/customXml" Target="../ink/ink91.xml"/><Relationship Id="rId15" Type="http://schemas.openxmlformats.org/officeDocument/2006/relationships/customXml" Target="../ink/ink96.xml"/><Relationship Id="rId23" Type="http://schemas.openxmlformats.org/officeDocument/2006/relationships/customXml" Target="../ink/ink100.xml"/><Relationship Id="rId28" Type="http://schemas.openxmlformats.org/officeDocument/2006/relationships/image" Target="../media/image113.emf"/><Relationship Id="rId10" Type="http://schemas.openxmlformats.org/officeDocument/2006/relationships/image" Target="../media/image104.emf"/><Relationship Id="rId19" Type="http://schemas.openxmlformats.org/officeDocument/2006/relationships/customXml" Target="../ink/ink98.xml"/><Relationship Id="rId4" Type="http://schemas.openxmlformats.org/officeDocument/2006/relationships/image" Target="../media/image101.emf"/><Relationship Id="rId9" Type="http://schemas.openxmlformats.org/officeDocument/2006/relationships/customXml" Target="../ink/ink93.xml"/><Relationship Id="rId14" Type="http://schemas.openxmlformats.org/officeDocument/2006/relationships/image" Target="../media/image106.emf"/><Relationship Id="rId22" Type="http://schemas.openxmlformats.org/officeDocument/2006/relationships/image" Target="../media/image110.emf"/><Relationship Id="rId27" Type="http://schemas.openxmlformats.org/officeDocument/2006/relationships/customXml" Target="../ink/ink10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customXml" Target="../ink/ink6.xml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6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image" Target="../media/image1.png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11" Type="http://schemas.openxmlformats.org/officeDocument/2006/relationships/customXml" Target="../ink/ink5.xml"/><Relationship Id="rId24" Type="http://schemas.openxmlformats.org/officeDocument/2006/relationships/image" Target="../media/image12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4.emf"/><Relationship Id="rId10" Type="http://schemas.openxmlformats.org/officeDocument/2006/relationships/image" Target="../media/image5.emf"/><Relationship Id="rId19" Type="http://schemas.openxmlformats.org/officeDocument/2006/relationships/customXml" Target="../ink/ink9.xml"/><Relationship Id="rId4" Type="http://schemas.openxmlformats.org/officeDocument/2006/relationships/image" Target="../media/image2.emf"/><Relationship Id="rId9" Type="http://schemas.openxmlformats.org/officeDocument/2006/relationships/customXml" Target="../ink/ink4.xml"/><Relationship Id="rId14" Type="http://schemas.openxmlformats.org/officeDocument/2006/relationships/image" Target="../media/image7.emf"/><Relationship Id="rId22" Type="http://schemas.openxmlformats.org/officeDocument/2006/relationships/image" Target="../media/image11.emf"/><Relationship Id="rId27" Type="http://schemas.openxmlformats.org/officeDocument/2006/relationships/customXml" Target="../ink/ink13.xml"/><Relationship Id="rId30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3" Type="http://schemas.openxmlformats.org/officeDocument/2006/relationships/image" Target="../media/image16.emf"/><Relationship Id="rId7" Type="http://schemas.openxmlformats.org/officeDocument/2006/relationships/image" Target="../media/image18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.xml"/><Relationship Id="rId11" Type="http://schemas.openxmlformats.org/officeDocument/2006/relationships/image" Target="../media/image20.emf"/><Relationship Id="rId5" Type="http://schemas.openxmlformats.org/officeDocument/2006/relationships/image" Target="../media/image17.emf"/><Relationship Id="rId10" Type="http://schemas.openxmlformats.org/officeDocument/2006/relationships/customXml" Target="../ink/ink19.xml"/><Relationship Id="rId4" Type="http://schemas.openxmlformats.org/officeDocument/2006/relationships/customXml" Target="../ink/ink16.xml"/><Relationship Id="rId9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customXml" Target="../ink/ink20.xml"/><Relationship Id="rId7" Type="http://schemas.openxmlformats.org/officeDocument/2006/relationships/customXml" Target="../ink/ink22.xml"/><Relationship Id="rId12" Type="http://schemas.openxmlformats.org/officeDocument/2006/relationships/image" Target="../media/image26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11" Type="http://schemas.openxmlformats.org/officeDocument/2006/relationships/customXml" Target="../ink/ink24.xml"/><Relationship Id="rId5" Type="http://schemas.openxmlformats.org/officeDocument/2006/relationships/customXml" Target="../ink/ink21.xml"/><Relationship Id="rId10" Type="http://schemas.openxmlformats.org/officeDocument/2006/relationships/image" Target="../media/image25.emf"/><Relationship Id="rId4" Type="http://schemas.openxmlformats.org/officeDocument/2006/relationships/image" Target="../media/image22.emf"/><Relationship Id="rId9" Type="http://schemas.openxmlformats.org/officeDocument/2006/relationships/customXml" Target="../ink/ink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customXml" Target="../ink/ink30.xml"/><Relationship Id="rId18" Type="http://schemas.openxmlformats.org/officeDocument/2006/relationships/image" Target="../media/image37.emf"/><Relationship Id="rId26" Type="http://schemas.openxmlformats.org/officeDocument/2006/relationships/image" Target="../media/image41.emf"/><Relationship Id="rId3" Type="http://schemas.openxmlformats.org/officeDocument/2006/relationships/customXml" Target="../ink/ink25.xml"/><Relationship Id="rId21" Type="http://schemas.openxmlformats.org/officeDocument/2006/relationships/customXml" Target="../ink/ink34.xml"/><Relationship Id="rId7" Type="http://schemas.openxmlformats.org/officeDocument/2006/relationships/customXml" Target="../ink/ink27.xml"/><Relationship Id="rId12" Type="http://schemas.openxmlformats.org/officeDocument/2006/relationships/image" Target="../media/image34.emf"/><Relationship Id="rId17" Type="http://schemas.openxmlformats.org/officeDocument/2006/relationships/customXml" Target="../ink/ink32.xml"/><Relationship Id="rId25" Type="http://schemas.openxmlformats.org/officeDocument/2006/relationships/customXml" Target="../ink/ink36.xml"/><Relationship Id="rId2" Type="http://schemas.openxmlformats.org/officeDocument/2006/relationships/image" Target="../media/image29.png"/><Relationship Id="rId16" Type="http://schemas.openxmlformats.org/officeDocument/2006/relationships/image" Target="../media/image36.emf"/><Relationship Id="rId20" Type="http://schemas.openxmlformats.org/officeDocument/2006/relationships/image" Target="../media/image38.emf"/><Relationship Id="rId29" Type="http://schemas.openxmlformats.org/officeDocument/2006/relationships/customXml" Target="../ink/ink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emf"/><Relationship Id="rId11" Type="http://schemas.openxmlformats.org/officeDocument/2006/relationships/customXml" Target="../ink/ink29.xml"/><Relationship Id="rId24" Type="http://schemas.openxmlformats.org/officeDocument/2006/relationships/image" Target="../media/image40.emf"/><Relationship Id="rId5" Type="http://schemas.openxmlformats.org/officeDocument/2006/relationships/customXml" Target="../ink/ink26.xml"/><Relationship Id="rId15" Type="http://schemas.openxmlformats.org/officeDocument/2006/relationships/customXml" Target="../ink/ink31.xml"/><Relationship Id="rId23" Type="http://schemas.openxmlformats.org/officeDocument/2006/relationships/customXml" Target="../ink/ink35.xml"/><Relationship Id="rId28" Type="http://schemas.openxmlformats.org/officeDocument/2006/relationships/image" Target="../media/image42.emf"/><Relationship Id="rId10" Type="http://schemas.openxmlformats.org/officeDocument/2006/relationships/image" Target="../media/image33.emf"/><Relationship Id="rId19" Type="http://schemas.openxmlformats.org/officeDocument/2006/relationships/customXml" Target="../ink/ink33.xml"/><Relationship Id="rId4" Type="http://schemas.openxmlformats.org/officeDocument/2006/relationships/image" Target="../media/image30.emf"/><Relationship Id="rId9" Type="http://schemas.openxmlformats.org/officeDocument/2006/relationships/customXml" Target="../ink/ink28.xml"/><Relationship Id="rId14" Type="http://schemas.openxmlformats.org/officeDocument/2006/relationships/image" Target="../media/image35.emf"/><Relationship Id="rId22" Type="http://schemas.openxmlformats.org/officeDocument/2006/relationships/image" Target="../media/image39.emf"/><Relationship Id="rId27" Type="http://schemas.openxmlformats.org/officeDocument/2006/relationships/customXml" Target="../ink/ink37.xml"/><Relationship Id="rId30" Type="http://schemas.openxmlformats.org/officeDocument/2006/relationships/image" Target="../media/image4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customXml" Target="../ink/ink39.xml"/><Relationship Id="rId7" Type="http://schemas.openxmlformats.org/officeDocument/2006/relationships/customXml" Target="../ink/ink41.xml"/><Relationship Id="rId12" Type="http://schemas.openxmlformats.org/officeDocument/2006/relationships/image" Target="../media/image50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emf"/><Relationship Id="rId11" Type="http://schemas.openxmlformats.org/officeDocument/2006/relationships/customXml" Target="../ink/ink43.xml"/><Relationship Id="rId5" Type="http://schemas.openxmlformats.org/officeDocument/2006/relationships/customXml" Target="../ink/ink40.xml"/><Relationship Id="rId10" Type="http://schemas.openxmlformats.org/officeDocument/2006/relationships/image" Target="../media/image49.emf"/><Relationship Id="rId4" Type="http://schemas.openxmlformats.org/officeDocument/2006/relationships/image" Target="../media/image46.emf"/><Relationship Id="rId9" Type="http://schemas.openxmlformats.org/officeDocument/2006/relationships/customXml" Target="../ink/ink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53482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2381A8B-B70E-4EC3-92B9-7C489D6C2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03222"/>
            <a:ext cx="6349424" cy="465155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xmlns="" id="{373E21F8-1E9E-484F-8FF4-80973B6F47B7}"/>
                  </a:ext>
                </a:extLst>
              </p14:cNvPr>
              <p14:cNvContentPartPr/>
              <p14:nvPr/>
            </p14:nvContentPartPr>
            <p14:xfrm>
              <a:off x="7598395" y="1088411"/>
              <a:ext cx="2741580" cy="89721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373E21F8-1E9E-484F-8FF4-80973B6F47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84354" y="1077250"/>
                <a:ext cx="2764261" cy="923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xmlns="" id="{BE3A3AC7-668A-46E2-A7D1-FBCFD8B782FD}"/>
                  </a:ext>
                </a:extLst>
              </p14:cNvPr>
              <p14:cNvContentPartPr/>
              <p14:nvPr/>
            </p14:nvContentPartPr>
            <p14:xfrm>
              <a:off x="7646725" y="2074991"/>
              <a:ext cx="2805030" cy="5308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BE3A3AC7-668A-46E2-A7D1-FBCFD8B782F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31247" y="2061676"/>
                <a:ext cx="2830226" cy="557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xmlns="" id="{21C09779-B03C-4387-927B-25CE6544BE91}"/>
                  </a:ext>
                </a:extLst>
              </p14:cNvPr>
              <p14:cNvContentPartPr/>
              <p14:nvPr/>
            </p14:nvContentPartPr>
            <p14:xfrm>
              <a:off x="7470685" y="2785361"/>
              <a:ext cx="1309770" cy="32130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21C09779-B03C-4387-927B-25CE6544BE9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60247" y="2772768"/>
                <a:ext cx="1336764" cy="342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xmlns="" id="{9CCBCB78-FB29-45E1-B835-E7ED8D070538}"/>
                  </a:ext>
                </a:extLst>
              </p14:cNvPr>
              <p14:cNvContentPartPr/>
              <p14:nvPr/>
            </p14:nvContentPartPr>
            <p14:xfrm>
              <a:off x="8985925" y="2839091"/>
              <a:ext cx="1208520" cy="25380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9CCBCB78-FB29-45E1-B835-E7ED8D07053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78003" y="2827931"/>
                <a:ext cx="1231927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xmlns="" id="{15C1491A-DEEE-49E5-A8DA-F18D1E950272}"/>
                  </a:ext>
                </a:extLst>
              </p14:cNvPr>
              <p14:cNvContentPartPr/>
              <p14:nvPr/>
            </p14:nvContentPartPr>
            <p14:xfrm>
              <a:off x="9640135" y="3405821"/>
              <a:ext cx="412290" cy="22356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15C1491A-DEEE-49E5-A8DA-F18D1E95027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625385" y="3393941"/>
                <a:ext cx="438193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xmlns="" id="{D467D6A0-AED8-44F8-9018-B9E77DA4BD17}"/>
                  </a:ext>
                </a:extLst>
              </p14:cNvPr>
              <p14:cNvContentPartPr/>
              <p14:nvPr/>
            </p14:nvContentPartPr>
            <p14:xfrm>
              <a:off x="7561135" y="3287021"/>
              <a:ext cx="1857870" cy="38745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D467D6A0-AED8-44F8-9018-B9E77DA4BD1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546373" y="3272978"/>
                <a:ext cx="1884514" cy="4180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xmlns="" id="{08859338-702F-4A6B-B531-BB140E371D7E}"/>
                  </a:ext>
                </a:extLst>
              </p14:cNvPr>
              <p14:cNvContentPartPr/>
              <p14:nvPr/>
            </p14:nvContentPartPr>
            <p14:xfrm>
              <a:off x="7880545" y="3819731"/>
              <a:ext cx="48060" cy="540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08859338-702F-4A6B-B531-BB140E371D7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67992" y="3807131"/>
                <a:ext cx="67786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xmlns="" id="{8B164A3A-6EC1-448C-9C5C-0808438E0100}"/>
                  </a:ext>
                </a:extLst>
              </p14:cNvPr>
              <p14:cNvContentPartPr/>
              <p14:nvPr/>
            </p14:nvContentPartPr>
            <p14:xfrm>
              <a:off x="7740415" y="3899651"/>
              <a:ext cx="2271240" cy="34236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8B164A3A-6EC1-448C-9C5C-0808438E010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733214" y="3890642"/>
                <a:ext cx="2291043" cy="360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xmlns="" id="{AC663905-D5CD-47F8-B825-3880F4CE6FE3}"/>
                  </a:ext>
                </a:extLst>
              </p14:cNvPr>
              <p14:cNvContentPartPr/>
              <p14:nvPr/>
            </p14:nvContentPartPr>
            <p14:xfrm>
              <a:off x="9159805" y="4385381"/>
              <a:ext cx="667440" cy="16470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AC663905-D5CD-47F8-B825-3880F4CE6FE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144685" y="4373514"/>
                <a:ext cx="693360" cy="1877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xmlns="" id="{81CDB258-1C4C-4C2C-A229-954A5D834A18}"/>
                  </a:ext>
                </a:extLst>
              </p14:cNvPr>
              <p14:cNvContentPartPr/>
              <p14:nvPr/>
            </p14:nvContentPartPr>
            <p14:xfrm>
              <a:off x="6125815" y="4448021"/>
              <a:ext cx="140130" cy="6939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81CDB258-1C4C-4C2C-A229-954A5D834A1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095916" y="4399124"/>
                <a:ext cx="193084" cy="179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xmlns="" id="{82F38725-D957-4F3B-9D88-5C09852FA104}"/>
                  </a:ext>
                </a:extLst>
              </p14:cNvPr>
              <p14:cNvContentPartPr/>
              <p14:nvPr/>
            </p14:nvContentPartPr>
            <p14:xfrm>
              <a:off x="6340465" y="4435061"/>
              <a:ext cx="2807190" cy="111564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82F38725-D957-4F3B-9D88-5C09852FA10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31824" y="4424621"/>
                <a:ext cx="2827352" cy="114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5227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89C910D-D00A-4678-B691-30619C176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440" y="1141701"/>
            <a:ext cx="6008543" cy="486607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xmlns="" id="{9756CA99-F515-4D76-B735-4D4912B8B3F7}"/>
                  </a:ext>
                </a:extLst>
              </p14:cNvPr>
              <p14:cNvContentPartPr/>
              <p14:nvPr/>
            </p14:nvContentPartPr>
            <p14:xfrm>
              <a:off x="8132455" y="1275251"/>
              <a:ext cx="2164860" cy="36909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9756CA99-F515-4D76-B735-4D4912B8B3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20576" y="1261941"/>
                <a:ext cx="2188258" cy="393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xmlns="" id="{7D07BAD5-58C3-4CB0-9C38-341CE5CFB911}"/>
                  </a:ext>
                </a:extLst>
              </p14:cNvPr>
              <p14:cNvContentPartPr/>
              <p14:nvPr/>
            </p14:nvContentPartPr>
            <p14:xfrm>
              <a:off x="7978015" y="1802831"/>
              <a:ext cx="2328480" cy="3483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7D07BAD5-58C3-4CB0-9C38-341CE5CFB91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71536" y="1792396"/>
                <a:ext cx="2343238" cy="369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xmlns="" id="{522AD4A0-87BB-4C1B-9505-CA1A9D977708}"/>
                  </a:ext>
                </a:extLst>
              </p14:cNvPr>
              <p14:cNvContentPartPr/>
              <p14:nvPr/>
            </p14:nvContentPartPr>
            <p14:xfrm>
              <a:off x="9328285" y="2362271"/>
              <a:ext cx="986580" cy="3034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522AD4A0-87BB-4C1B-9505-CA1A9D9777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18923" y="2353631"/>
                <a:ext cx="1005303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xmlns="" id="{20DE4034-BB65-48F3-83E8-5AA9D34EE5F6}"/>
                  </a:ext>
                </a:extLst>
              </p14:cNvPr>
              <p14:cNvContentPartPr/>
              <p14:nvPr/>
            </p14:nvContentPartPr>
            <p14:xfrm>
              <a:off x="8561755" y="2345261"/>
              <a:ext cx="635580" cy="37044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20DE4034-BB65-48F3-83E8-5AA9D34EE5F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553468" y="2333741"/>
                <a:ext cx="655037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xmlns="" id="{7F5311F3-927C-4C6D-BF18-6B08EC8494E5}"/>
                  </a:ext>
                </a:extLst>
              </p14:cNvPr>
              <p14:cNvContentPartPr/>
              <p14:nvPr/>
            </p14:nvContentPartPr>
            <p14:xfrm>
              <a:off x="8453485" y="2894981"/>
              <a:ext cx="1743390" cy="57888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7F5311F3-927C-4C6D-BF18-6B08EC8494E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441608" y="2884541"/>
                <a:ext cx="1765344" cy="59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xmlns="" id="{0868DBDA-9064-4471-B1EB-04B47C9D1260}"/>
                  </a:ext>
                </a:extLst>
              </p14:cNvPr>
              <p14:cNvContentPartPr/>
              <p14:nvPr/>
            </p14:nvContentPartPr>
            <p14:xfrm>
              <a:off x="8226415" y="3508151"/>
              <a:ext cx="2214540" cy="39771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0868DBDA-9064-4471-B1EB-04B47C9D126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217056" y="3494834"/>
                <a:ext cx="2230739" cy="4211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xmlns="" id="{B3B5B7A1-8340-4B9F-BE61-51EA2444566A}"/>
                  </a:ext>
                </a:extLst>
              </p14:cNvPr>
              <p14:cNvContentPartPr/>
              <p14:nvPr/>
            </p14:nvContentPartPr>
            <p14:xfrm>
              <a:off x="5536675" y="3361001"/>
              <a:ext cx="2232360" cy="81702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B3B5B7A1-8340-4B9F-BE61-51EA2444566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30195" y="3353803"/>
                <a:ext cx="2251440" cy="8357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xmlns="" id="{9C21446C-0204-4DB4-9EDD-E24155380C27}"/>
                  </a:ext>
                </a:extLst>
              </p14:cNvPr>
              <p14:cNvContentPartPr/>
              <p14:nvPr/>
            </p14:nvContentPartPr>
            <p14:xfrm>
              <a:off x="8029585" y="3999281"/>
              <a:ext cx="2159460" cy="85104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9C21446C-0204-4DB4-9EDD-E24155380C2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022744" y="3985961"/>
                <a:ext cx="2177101" cy="87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7079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4793BD4-8AB5-414F-8821-663731886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852" y="1867118"/>
            <a:ext cx="8798849" cy="308370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229B03AB-00D0-488C-8BA6-21653DFFD92A}"/>
                  </a:ext>
                </a:extLst>
              </p14:cNvPr>
              <p14:cNvContentPartPr/>
              <p14:nvPr/>
            </p14:nvContentPartPr>
            <p14:xfrm>
              <a:off x="7468795" y="1698071"/>
              <a:ext cx="214920" cy="22275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229B03AB-00D0-488C-8BA6-21653DFFD9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55092" y="1687258"/>
                <a:ext cx="239441" cy="247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xmlns="" id="{14C2896C-819A-4FFC-B926-9D7B070ADDED}"/>
                  </a:ext>
                </a:extLst>
              </p14:cNvPr>
              <p14:cNvContentPartPr/>
              <p14:nvPr/>
            </p14:nvContentPartPr>
            <p14:xfrm>
              <a:off x="6180895" y="1557401"/>
              <a:ext cx="33750" cy="469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14C2896C-819A-4FFC-B926-9D7B070ADDE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72911" y="1550946"/>
                <a:ext cx="48266" cy="59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F98CBCE5-AC65-4499-BA18-557F1BA8366A}"/>
                  </a:ext>
                </a:extLst>
              </p14:cNvPr>
              <p14:cNvContentPartPr/>
              <p14:nvPr/>
            </p14:nvContentPartPr>
            <p14:xfrm>
              <a:off x="7794955" y="1210451"/>
              <a:ext cx="621540" cy="30537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F98CBCE5-AC65-4499-BA18-557F1BA8366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87393" y="1200368"/>
                <a:ext cx="641706" cy="327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xmlns="" id="{F1678392-CF18-4171-BF71-4470F131899E}"/>
                  </a:ext>
                </a:extLst>
              </p14:cNvPr>
              <p14:cNvContentPartPr/>
              <p14:nvPr/>
            </p14:nvContentPartPr>
            <p14:xfrm>
              <a:off x="6558625" y="973661"/>
              <a:ext cx="1164240" cy="47331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F1678392-CF18-4171-BF71-4470F131899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47105" y="964296"/>
                <a:ext cx="1185120" cy="496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xmlns="" id="{101D50D7-25BA-4C41-82CB-B7A6E3CFDBF7}"/>
                  </a:ext>
                </a:extLst>
              </p14:cNvPr>
              <p14:cNvContentPartPr/>
              <p14:nvPr/>
            </p14:nvContentPartPr>
            <p14:xfrm>
              <a:off x="8444575" y="1723991"/>
              <a:ext cx="302130" cy="1917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101D50D7-25BA-4C41-82CB-B7A6E3CFDBF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432691" y="1715359"/>
                <a:ext cx="324817" cy="2122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xmlns="" id="{7A8E6052-2A52-4FA6-9F5C-1FD991F659C6}"/>
                  </a:ext>
                </a:extLst>
              </p14:cNvPr>
              <p14:cNvContentPartPr/>
              <p14:nvPr/>
            </p14:nvContentPartPr>
            <p14:xfrm>
              <a:off x="9077995" y="1005791"/>
              <a:ext cx="1082700" cy="4406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7A8E6052-2A52-4FA6-9F5C-1FD991F659C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067913" y="997504"/>
                <a:ext cx="1100343" cy="459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xmlns="" id="{10D13346-6841-439F-A0FD-12CFD349C600}"/>
                  </a:ext>
                </a:extLst>
              </p14:cNvPr>
              <p14:cNvContentPartPr/>
              <p14:nvPr/>
            </p14:nvContentPartPr>
            <p14:xfrm>
              <a:off x="2312875" y="1626251"/>
              <a:ext cx="131490" cy="2575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10D13346-6841-439F-A0FD-12CFD349C60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99509" y="1612922"/>
                <a:ext cx="152803" cy="2853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xmlns="" id="{410816DF-2FCE-4638-8A42-348096521041}"/>
                  </a:ext>
                </a:extLst>
              </p14:cNvPr>
              <p14:cNvContentPartPr/>
              <p14:nvPr/>
            </p14:nvContentPartPr>
            <p14:xfrm>
              <a:off x="1919485" y="935861"/>
              <a:ext cx="1051920" cy="50382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410816DF-2FCE-4638-8A42-34809652104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09045" y="928298"/>
                <a:ext cx="1069560" cy="521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xmlns="" id="{6DA984E5-5233-4E54-9764-76B99E4C796F}"/>
                  </a:ext>
                </a:extLst>
              </p14:cNvPr>
              <p14:cNvContentPartPr/>
              <p14:nvPr/>
            </p14:nvContentPartPr>
            <p14:xfrm>
              <a:off x="8022565" y="4584911"/>
              <a:ext cx="808380" cy="31536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6DA984E5-5233-4E54-9764-76B99E4C796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012847" y="4573391"/>
                <a:ext cx="832495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xmlns="" id="{D394DBE2-AD2C-4287-9BCE-7576F5E9CFF9}"/>
                  </a:ext>
                </a:extLst>
              </p14:cNvPr>
              <p14:cNvContentPartPr/>
              <p14:nvPr/>
            </p14:nvContentPartPr>
            <p14:xfrm>
              <a:off x="6855625" y="4613801"/>
              <a:ext cx="966600" cy="29349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D394DBE2-AD2C-4287-9BCE-7576F5E9CFF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848425" y="4604798"/>
                <a:ext cx="984240" cy="3154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xmlns="" id="{F39A8C88-06C7-41BB-A663-0A02C9C8F101}"/>
                  </a:ext>
                </a:extLst>
              </p14:cNvPr>
              <p14:cNvContentPartPr/>
              <p14:nvPr/>
            </p14:nvContentPartPr>
            <p14:xfrm>
              <a:off x="6207355" y="4531991"/>
              <a:ext cx="443880" cy="33534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F39A8C88-06C7-41BB-A663-0A02C9C8F10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99795" y="4521906"/>
                <a:ext cx="459360" cy="3529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xmlns="" id="{4FC436B4-B9FF-4346-9793-47350EEA5B9B}"/>
                  </a:ext>
                </a:extLst>
              </p14:cNvPr>
              <p14:cNvContentPartPr/>
              <p14:nvPr/>
            </p14:nvContentPartPr>
            <p14:xfrm>
              <a:off x="3128545" y="4579781"/>
              <a:ext cx="2884950" cy="40257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4FC436B4-B9FF-4346-9793-47350EEA5B9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118824" y="4571507"/>
                <a:ext cx="2903312" cy="423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xmlns="" id="{09B96C49-7E21-4450-8B50-A41701BC5B88}"/>
                  </a:ext>
                </a:extLst>
              </p14:cNvPr>
              <p14:cNvContentPartPr/>
              <p14:nvPr/>
            </p14:nvContentPartPr>
            <p14:xfrm>
              <a:off x="9755965" y="2034221"/>
              <a:ext cx="816210" cy="165024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09B96C49-7E21-4450-8B50-A41701BC5B8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744444" y="2023781"/>
                <a:ext cx="838172" cy="167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5210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E07AFE4-E578-482D-B059-D6AD56D53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502" y="1365755"/>
            <a:ext cx="8920499" cy="412649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xmlns="" id="{60C212A7-5F7A-4EB3-884C-FC33204D1AF9}"/>
                  </a:ext>
                </a:extLst>
              </p14:cNvPr>
              <p14:cNvContentPartPr/>
              <p14:nvPr/>
            </p14:nvContentPartPr>
            <p14:xfrm>
              <a:off x="6464665" y="4531991"/>
              <a:ext cx="388800" cy="32643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60C212A7-5F7A-4EB3-884C-FC33204D1A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55665" y="4523344"/>
                <a:ext cx="409680" cy="3462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xmlns="" id="{264A9859-5B3B-4747-A37F-24FF34DA6C58}"/>
                  </a:ext>
                </a:extLst>
              </p14:cNvPr>
              <p14:cNvContentPartPr/>
              <p14:nvPr/>
            </p14:nvContentPartPr>
            <p14:xfrm>
              <a:off x="9475435" y="960701"/>
              <a:ext cx="630180" cy="25677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264A9859-5B3B-4747-A37F-24FF34DA6C5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66793" y="949537"/>
                <a:ext cx="649986" cy="2801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825EF69A-5FF9-4C69-8662-C9BE0EEC7E15}"/>
                  </a:ext>
                </a:extLst>
              </p14:cNvPr>
              <p14:cNvContentPartPr/>
              <p14:nvPr/>
            </p14:nvContentPartPr>
            <p14:xfrm>
              <a:off x="9258355" y="1063571"/>
              <a:ext cx="43470" cy="7803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825EF69A-5FF9-4C69-8662-C9BE0EEC7E1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49661" y="1055660"/>
                <a:ext cx="61220" cy="95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xmlns="" id="{9AFEB54F-733F-462F-8598-98294680FF93}"/>
                  </a:ext>
                </a:extLst>
              </p14:cNvPr>
              <p14:cNvContentPartPr/>
              <p14:nvPr/>
            </p14:nvContentPartPr>
            <p14:xfrm>
              <a:off x="8462395" y="976631"/>
              <a:ext cx="642600" cy="19305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9AFEB54F-733F-462F-8598-98294680FF9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450875" y="966565"/>
                <a:ext cx="667080" cy="215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xmlns="" id="{C5D08C9B-D94A-45EF-B80A-3C7C6E3F4577}"/>
                  </a:ext>
                </a:extLst>
              </p14:cNvPr>
              <p14:cNvContentPartPr/>
              <p14:nvPr/>
            </p14:nvContentPartPr>
            <p14:xfrm>
              <a:off x="8254765" y="1145381"/>
              <a:ext cx="80190" cy="7317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C5D08C9B-D94A-45EF-B80A-3C7C6E3F457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246889" y="1137091"/>
                <a:ext cx="98806" cy="893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xmlns="" id="{AC99B2EA-54DA-4AEF-826C-AAB3CDEDE38E}"/>
                  </a:ext>
                </a:extLst>
              </p14:cNvPr>
              <p14:cNvContentPartPr/>
              <p14:nvPr/>
            </p14:nvContentPartPr>
            <p14:xfrm>
              <a:off x="7307335" y="1009571"/>
              <a:ext cx="667440" cy="24381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AC99B2EA-54DA-4AEF-826C-AAB3CDEDE38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99415" y="1002379"/>
                <a:ext cx="688680" cy="262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xmlns="" id="{DC89747C-3F94-4838-8987-0079B47DCAA0}"/>
                  </a:ext>
                </a:extLst>
              </p14:cNvPr>
              <p14:cNvContentPartPr/>
              <p14:nvPr/>
            </p14:nvContentPartPr>
            <p14:xfrm>
              <a:off x="6386635" y="1009571"/>
              <a:ext cx="796770" cy="2640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DC89747C-3F94-4838-8987-0079B47DCAA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76554" y="1002736"/>
                <a:ext cx="820893" cy="282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xmlns="" id="{CC4E7D36-E3E5-4EA0-9B95-0E814B33F99A}"/>
                  </a:ext>
                </a:extLst>
              </p14:cNvPr>
              <p14:cNvContentPartPr/>
              <p14:nvPr/>
            </p14:nvContentPartPr>
            <p14:xfrm>
              <a:off x="6002965" y="1065461"/>
              <a:ext cx="54810" cy="10908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CC4E7D36-E3E5-4EA0-9B95-0E814B33F99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93950" y="1058981"/>
                <a:ext cx="7284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xmlns="" id="{5B9FFAF8-FBED-4EF1-A63F-3299E3259405}"/>
                  </a:ext>
                </a:extLst>
              </p14:cNvPr>
              <p14:cNvContentPartPr/>
              <p14:nvPr/>
            </p14:nvContentPartPr>
            <p14:xfrm>
              <a:off x="5343625" y="1012811"/>
              <a:ext cx="487890" cy="20952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5B9FFAF8-FBED-4EF1-A63F-3299E325940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31392" y="1002371"/>
                <a:ext cx="511997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xmlns="" id="{04B1F26D-654D-4446-872C-AE93EF16C18A}"/>
                  </a:ext>
                </a:extLst>
              </p14:cNvPr>
              <p14:cNvContentPartPr/>
              <p14:nvPr/>
            </p14:nvContentPartPr>
            <p14:xfrm>
              <a:off x="3679075" y="2788331"/>
              <a:ext cx="233280" cy="23355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04B1F26D-654D-4446-872C-AE93EF16C18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66475" y="2779694"/>
                <a:ext cx="255960" cy="254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xmlns="" id="{8B9A0D97-97B9-44A3-8BE5-F3384B89E4B0}"/>
                  </a:ext>
                </a:extLst>
              </p14:cNvPr>
              <p14:cNvContentPartPr/>
              <p14:nvPr/>
            </p14:nvContentPartPr>
            <p14:xfrm>
              <a:off x="2453005" y="1631111"/>
              <a:ext cx="140400" cy="18576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8B9A0D97-97B9-44A3-8BE5-F3384B89E4B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439685" y="1619231"/>
                <a:ext cx="16812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xmlns="" id="{D87BE809-0E19-409C-A6F3-FA2A7EC1EEBE}"/>
                  </a:ext>
                </a:extLst>
              </p14:cNvPr>
              <p14:cNvContentPartPr/>
              <p14:nvPr/>
            </p14:nvContentPartPr>
            <p14:xfrm>
              <a:off x="1751005" y="3669611"/>
              <a:ext cx="127440" cy="18927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D87BE809-0E19-409C-A6F3-FA2A7EC1EEB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740925" y="3659536"/>
                <a:ext cx="147960" cy="209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xmlns="" id="{BC8B431B-0F8E-4372-B838-4AF3BF93A8F3}"/>
                  </a:ext>
                </a:extLst>
              </p14:cNvPr>
              <p14:cNvContentPartPr/>
              <p14:nvPr/>
            </p14:nvContentPartPr>
            <p14:xfrm>
              <a:off x="4046275" y="3797861"/>
              <a:ext cx="459810" cy="35343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BC8B431B-0F8E-4372-B838-4AF3BF93A8F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037633" y="3789943"/>
                <a:ext cx="477814" cy="371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xmlns="" id="{040B37E1-6CFD-4854-9AFA-94D69F8D19DE}"/>
                  </a:ext>
                </a:extLst>
              </p14:cNvPr>
              <p14:cNvContentPartPr/>
              <p14:nvPr/>
            </p14:nvContentPartPr>
            <p14:xfrm>
              <a:off x="4903255" y="2116841"/>
              <a:ext cx="170910" cy="18603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040B37E1-6CFD-4854-9AFA-94D69F8D19D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95699" y="2108205"/>
                <a:ext cx="188541" cy="20797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6946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9B37D7-B8A5-4525-82EE-6FFD516FA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708" y="1698915"/>
            <a:ext cx="8595084" cy="409174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xmlns="" id="{3C1A971A-2DB8-4E2C-A154-2D21EDAC79E2}"/>
                  </a:ext>
                </a:extLst>
              </p14:cNvPr>
              <p14:cNvContentPartPr/>
              <p14:nvPr/>
            </p14:nvContentPartPr>
            <p14:xfrm>
              <a:off x="8370325" y="858781"/>
              <a:ext cx="1563300" cy="424579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3C1A971A-2DB8-4E2C-A154-2D21EDAC79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62044" y="851225"/>
                <a:ext cx="1577702" cy="438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xmlns="" id="{8564AE8B-F6BF-4072-ADB3-6B6E812C2014}"/>
                  </a:ext>
                </a:extLst>
              </p14:cNvPr>
              <p14:cNvContentPartPr/>
              <p14:nvPr/>
            </p14:nvContentPartPr>
            <p14:xfrm>
              <a:off x="6015655" y="894289"/>
              <a:ext cx="2148930" cy="3423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8564AE8B-F6BF-4072-ADB3-6B6E812C201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07735" y="887089"/>
                <a:ext cx="2165131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xmlns="" id="{3DFF516A-D2F3-4016-B5CA-F9FDD47BC490}"/>
                  </a:ext>
                </a:extLst>
              </p14:cNvPr>
              <p14:cNvContentPartPr/>
              <p14:nvPr/>
            </p14:nvContentPartPr>
            <p14:xfrm>
              <a:off x="7415065" y="5368999"/>
              <a:ext cx="1429110" cy="3364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3DFF516A-D2F3-4016-B5CA-F9FDD47BC49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06066" y="5357833"/>
                <a:ext cx="1446029" cy="358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xmlns="" id="{A7DD8CC4-AD8E-438D-AD35-A4886232862F}"/>
                  </a:ext>
                </a:extLst>
              </p14:cNvPr>
              <p14:cNvContentPartPr/>
              <p14:nvPr/>
            </p14:nvContentPartPr>
            <p14:xfrm>
              <a:off x="4654315" y="5414899"/>
              <a:ext cx="1478790" cy="2748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A7DD8CC4-AD8E-438D-AD35-A4886232862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44953" y="5406984"/>
                <a:ext cx="1502554" cy="292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xmlns="" id="{654E3C61-712C-46E8-A461-665CCEC499CF}"/>
                  </a:ext>
                </a:extLst>
              </p14:cNvPr>
              <p14:cNvContentPartPr/>
              <p14:nvPr/>
            </p14:nvContentPartPr>
            <p14:xfrm>
              <a:off x="2889595" y="4840339"/>
              <a:ext cx="67770" cy="22869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654E3C61-712C-46E8-A461-665CCEC499C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76618" y="4827035"/>
                <a:ext cx="87596" cy="252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xmlns="" id="{CBE71811-4817-44D9-B93E-EE80929E971F}"/>
                  </a:ext>
                </a:extLst>
              </p14:cNvPr>
              <p14:cNvContentPartPr/>
              <p14:nvPr/>
            </p14:nvContentPartPr>
            <p14:xfrm>
              <a:off x="1702945" y="4391599"/>
              <a:ext cx="1365930" cy="31698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CBE71811-4817-44D9-B93E-EE80929E971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90707" y="4382594"/>
                <a:ext cx="1389325" cy="336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xmlns="" id="{6AEFE381-843C-457E-9C49-4AEB5A64F14A}"/>
                  </a:ext>
                </a:extLst>
              </p14:cNvPr>
              <p14:cNvContentPartPr/>
              <p14:nvPr/>
            </p14:nvContentPartPr>
            <p14:xfrm>
              <a:off x="1585495" y="4814419"/>
              <a:ext cx="1061370" cy="29268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6AEFE381-843C-457E-9C49-4AEB5A64F14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76854" y="4806499"/>
                <a:ext cx="1078651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xmlns="" id="{6432E277-22CA-4BA0-8B5B-13C5723B65A2}"/>
                  </a:ext>
                </a:extLst>
              </p14:cNvPr>
              <p14:cNvContentPartPr/>
              <p14:nvPr/>
            </p14:nvContentPartPr>
            <p14:xfrm>
              <a:off x="9530245" y="3685279"/>
              <a:ext cx="926640" cy="23571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6432E277-22CA-4BA0-8B5B-13C5723B65A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516925" y="3673044"/>
                <a:ext cx="952200" cy="262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xmlns="" id="{811D9A12-841A-443B-8B3C-D3CE87C106ED}"/>
                  </a:ext>
                </a:extLst>
              </p14:cNvPr>
              <p14:cNvContentPartPr/>
              <p14:nvPr/>
            </p14:nvContentPartPr>
            <p14:xfrm>
              <a:off x="9090415" y="3715249"/>
              <a:ext cx="156600" cy="12690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811D9A12-841A-443B-8B3C-D3CE87C106E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077815" y="3701550"/>
                <a:ext cx="178920" cy="153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xmlns="" id="{E0993DEF-5B80-40CE-9F3C-51F61257112C}"/>
                  </a:ext>
                </a:extLst>
              </p14:cNvPr>
              <p14:cNvContentPartPr/>
              <p14:nvPr/>
            </p14:nvContentPartPr>
            <p14:xfrm>
              <a:off x="9835615" y="4101079"/>
              <a:ext cx="632070" cy="23679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E0993DEF-5B80-40CE-9F3C-51F61257112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826976" y="4090643"/>
                <a:ext cx="651147" cy="257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xmlns="" id="{C624339F-549E-412B-9D28-2DBC24C56BCE}"/>
                  </a:ext>
                </a:extLst>
              </p14:cNvPr>
              <p14:cNvContentPartPr/>
              <p14:nvPr/>
            </p14:nvContentPartPr>
            <p14:xfrm>
              <a:off x="8790715" y="3966619"/>
              <a:ext cx="873450" cy="268650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C624339F-549E-412B-9D28-2DBC24C56BC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778109" y="3952593"/>
                <a:ext cx="896862" cy="294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xmlns="" id="{549C37D6-7D9D-4F0A-BD74-C4FF83B28151}"/>
                  </a:ext>
                </a:extLst>
              </p14:cNvPr>
              <p14:cNvContentPartPr/>
              <p14:nvPr/>
            </p14:nvContentPartPr>
            <p14:xfrm>
              <a:off x="8822575" y="4533079"/>
              <a:ext cx="1706940" cy="303480"/>
            </p14:xfrm>
          </p:contentPart>
        </mc:Choice>
        <mc:Fallback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549C37D6-7D9D-4F0A-BD74-C4FF83B2815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809256" y="4520839"/>
                <a:ext cx="1733217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xmlns="" id="{49B7FC10-320D-481C-B7AD-2FBE2BC8B551}"/>
                  </a:ext>
                </a:extLst>
              </p14:cNvPr>
              <p14:cNvContentPartPr/>
              <p14:nvPr/>
            </p14:nvContentPartPr>
            <p14:xfrm>
              <a:off x="9766495" y="5018539"/>
              <a:ext cx="726840" cy="25299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49B7FC10-320D-481C-B7AD-2FBE2BC8B55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751735" y="5005584"/>
                <a:ext cx="753480" cy="27890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7965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F2C98A-7DA9-4682-9E97-7BE2C2561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150" y="1106132"/>
            <a:ext cx="6115050" cy="464573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E36D666C-E978-4D7A-BA6D-864A8DA613FB}"/>
                  </a:ext>
                </a:extLst>
              </p14:cNvPr>
              <p14:cNvContentPartPr/>
              <p14:nvPr/>
            </p14:nvContentPartPr>
            <p14:xfrm>
              <a:off x="8646805" y="1368941"/>
              <a:ext cx="1721520" cy="4509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E36D666C-E978-4D7A-BA6D-864A8DA613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33125" y="1357056"/>
                <a:ext cx="1744920" cy="472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xmlns="" id="{29817F22-56AA-4271-BF1E-9FA10E7F6776}"/>
                  </a:ext>
                </a:extLst>
              </p14:cNvPr>
              <p14:cNvContentPartPr/>
              <p14:nvPr/>
            </p14:nvContentPartPr>
            <p14:xfrm>
              <a:off x="8295805" y="1839551"/>
              <a:ext cx="1964250" cy="51165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29817F22-56AA-4271-BF1E-9FA10E7F677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87885" y="1826589"/>
                <a:ext cx="1980811" cy="5408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xmlns="" id="{2447C030-8ECE-4DD9-9112-9F1C0C9128D9}"/>
                  </a:ext>
                </a:extLst>
              </p14:cNvPr>
              <p14:cNvContentPartPr/>
              <p14:nvPr/>
            </p14:nvContentPartPr>
            <p14:xfrm>
              <a:off x="2048545" y="3389891"/>
              <a:ext cx="913950" cy="60777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2447C030-8ECE-4DD9-9112-9F1C0C9128D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35946" y="3378369"/>
                <a:ext cx="939148" cy="6304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xmlns="" id="{4B805D7E-99EB-422D-AFDA-55E0DA89D376}"/>
                  </a:ext>
                </a:extLst>
              </p14:cNvPr>
              <p14:cNvContentPartPr/>
              <p14:nvPr/>
            </p14:nvContentPartPr>
            <p14:xfrm>
              <a:off x="2552365" y="4165871"/>
              <a:ext cx="270" cy="837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4B805D7E-99EB-422D-AFDA-55E0DA89D37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48045" y="4160048"/>
                <a:ext cx="8910" cy="20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xmlns="" id="{DF3D4F87-94BB-4A70-B98E-3D9D41EAC214}"/>
                  </a:ext>
                </a:extLst>
              </p14:cNvPr>
              <p14:cNvContentPartPr/>
              <p14:nvPr/>
            </p14:nvContentPartPr>
            <p14:xfrm>
              <a:off x="2878525" y="5513441"/>
              <a:ext cx="762750" cy="25569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DF3D4F87-94BB-4A70-B98E-3D9D41EAC21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67366" y="5503357"/>
                <a:ext cx="786507" cy="2801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xmlns="" id="{3F7DD795-12A4-44B1-98C4-A83C281C47AF}"/>
                  </a:ext>
                </a:extLst>
              </p14:cNvPr>
              <p14:cNvContentPartPr/>
              <p14:nvPr/>
            </p14:nvContentPartPr>
            <p14:xfrm>
              <a:off x="5076325" y="4719641"/>
              <a:ext cx="212220" cy="21357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3F7DD795-12A4-44B1-98C4-A83C281C47A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68038" y="4710637"/>
                <a:ext cx="229154" cy="229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xmlns="" id="{685FD3F0-F819-4826-94C9-D788BF849F44}"/>
                  </a:ext>
                </a:extLst>
              </p14:cNvPr>
              <p14:cNvContentPartPr/>
              <p14:nvPr/>
            </p14:nvContentPartPr>
            <p14:xfrm>
              <a:off x="5082265" y="3800831"/>
              <a:ext cx="247050" cy="20574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685FD3F0-F819-4826-94C9-D788BF849F4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72196" y="3793985"/>
                <a:ext cx="263952" cy="224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xmlns="" id="{0B14AE7E-C835-4114-A880-2F89BABABA39}"/>
                  </a:ext>
                </a:extLst>
              </p14:cNvPr>
              <p14:cNvContentPartPr/>
              <p14:nvPr/>
            </p14:nvContentPartPr>
            <p14:xfrm>
              <a:off x="6286735" y="4225811"/>
              <a:ext cx="284310" cy="17685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0B14AE7E-C835-4114-A880-2F89BABABA3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79177" y="4219688"/>
                <a:ext cx="301225" cy="1937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xmlns="" id="{332E2B7A-3AD2-4A6E-A861-414B433D6F71}"/>
                  </a:ext>
                </a:extLst>
              </p14:cNvPr>
              <p14:cNvContentPartPr/>
              <p14:nvPr/>
            </p14:nvContentPartPr>
            <p14:xfrm>
              <a:off x="6297805" y="5179991"/>
              <a:ext cx="186570" cy="15822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332E2B7A-3AD2-4A6E-A861-414B433D6F7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91682" y="5172440"/>
                <a:ext cx="200617" cy="174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xmlns="" id="{E79CBFEE-C9A0-4E77-9450-44C85EE6531D}"/>
                  </a:ext>
                </a:extLst>
              </p14:cNvPr>
              <p14:cNvContentPartPr/>
              <p14:nvPr/>
            </p14:nvContentPartPr>
            <p14:xfrm>
              <a:off x="6280255" y="4597871"/>
              <a:ext cx="250290" cy="25245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E79CBFEE-C9A0-4E77-9450-44C85EE6531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74493" y="4592109"/>
                <a:ext cx="262534" cy="2650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xmlns="" id="{4774E3DE-D06C-43D5-B3F9-9B264CD20149}"/>
                  </a:ext>
                </a:extLst>
              </p14:cNvPr>
              <p14:cNvContentPartPr/>
              <p14:nvPr/>
            </p14:nvContentPartPr>
            <p14:xfrm>
              <a:off x="6603985" y="5592281"/>
              <a:ext cx="859950" cy="19683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4774E3DE-D06C-43D5-B3F9-9B264CD2014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591381" y="5583285"/>
                <a:ext cx="881557" cy="218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xmlns="" id="{B852C7F7-8BD5-4AD7-B7F5-47B0B5C38687}"/>
                  </a:ext>
                </a:extLst>
              </p14:cNvPr>
              <p14:cNvContentPartPr/>
              <p14:nvPr/>
            </p14:nvContentPartPr>
            <p14:xfrm>
              <a:off x="7511455" y="4269551"/>
              <a:ext cx="221940" cy="16389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B852C7F7-8BD5-4AD7-B7F5-47B0B5C3868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504980" y="4259465"/>
                <a:ext cx="237407" cy="187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xmlns="" id="{B575E258-EB0F-4044-A060-1011D257E9AE}"/>
                  </a:ext>
                </a:extLst>
              </p14:cNvPr>
              <p14:cNvContentPartPr/>
              <p14:nvPr/>
            </p14:nvContentPartPr>
            <p14:xfrm>
              <a:off x="7443685" y="3683111"/>
              <a:ext cx="220590" cy="27081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B575E258-EB0F-4044-A060-1011D257E9A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432889" y="3672668"/>
                <a:ext cx="240742" cy="290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xmlns="" id="{94FA83D9-24A4-40A9-86DE-EC3D3510D946}"/>
                  </a:ext>
                </a:extLst>
              </p14:cNvPr>
              <p14:cNvContentPartPr/>
              <p14:nvPr/>
            </p14:nvContentPartPr>
            <p14:xfrm>
              <a:off x="7490935" y="5151371"/>
              <a:ext cx="368550" cy="22086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94FA83D9-24A4-40A9-86DE-EC3D3510D94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480138" y="5142019"/>
                <a:ext cx="388705" cy="23848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2420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2AB1A5A2-36FF-41D8-856D-810246366F97}"/>
                  </a:ext>
                </a:extLst>
              </p14:cNvPr>
              <p14:cNvContentPartPr/>
              <p14:nvPr/>
            </p14:nvContentPartPr>
            <p14:xfrm>
              <a:off x="7608925" y="1519331"/>
              <a:ext cx="1034640" cy="69579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2AB1A5A2-36FF-41D8-856D-810246366F9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99205" y="1508172"/>
                <a:ext cx="1055520" cy="721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3775C15A-93D8-41D4-8594-B4711D4F54D3}"/>
                  </a:ext>
                </a:extLst>
              </p14:cNvPr>
              <p14:cNvContentPartPr/>
              <p14:nvPr/>
            </p14:nvContentPartPr>
            <p14:xfrm>
              <a:off x="7087285" y="1851701"/>
              <a:ext cx="520020" cy="15795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3775C15A-93D8-41D4-8594-B4711D4F54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79368" y="1841987"/>
                <a:ext cx="539093" cy="1795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286D1C74-5076-4900-80EA-CF9D61A12742}"/>
                  </a:ext>
                </a:extLst>
              </p14:cNvPr>
              <p14:cNvContentPartPr/>
              <p14:nvPr/>
            </p14:nvContentPartPr>
            <p14:xfrm>
              <a:off x="7436935" y="1427801"/>
              <a:ext cx="715230" cy="22869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286D1C74-5076-4900-80EA-CF9D61A1274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29736" y="1420598"/>
                <a:ext cx="729628" cy="2470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xmlns="" id="{F4C8BC8B-4CE2-4C34-A80F-2CBC9E9C3B7A}"/>
                  </a:ext>
                </a:extLst>
              </p14:cNvPr>
              <p14:cNvContentPartPr/>
              <p14:nvPr/>
            </p14:nvContentPartPr>
            <p14:xfrm>
              <a:off x="6333445" y="1705901"/>
              <a:ext cx="261900" cy="2397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F4C8BC8B-4CE2-4C34-A80F-2CBC9E9C3B7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20854" y="1693301"/>
                <a:ext cx="284205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066E6A88-5419-4C4B-9239-057193C5CAE6}"/>
                  </a:ext>
                </a:extLst>
              </p14:cNvPr>
              <p14:cNvContentPartPr/>
              <p14:nvPr/>
            </p14:nvContentPartPr>
            <p14:xfrm>
              <a:off x="5458375" y="1358951"/>
              <a:ext cx="1068660" cy="66555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066E6A88-5419-4C4B-9239-057193C5CAE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43977" y="1347433"/>
                <a:ext cx="1094576" cy="6900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6795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CBFD4D6-772B-4297-9FF3-C7A80AF7D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128" y="1037469"/>
            <a:ext cx="4873998" cy="478306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xmlns="" id="{6E44A535-5DEA-413F-91D6-8143F509B7E3}"/>
                  </a:ext>
                </a:extLst>
              </p14:cNvPr>
              <p14:cNvContentPartPr/>
              <p14:nvPr/>
            </p14:nvContentPartPr>
            <p14:xfrm>
              <a:off x="10016785" y="1160231"/>
              <a:ext cx="172260" cy="23571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6E44A535-5DEA-413F-91D6-8143F509B7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06356" y="1147617"/>
                <a:ext cx="189522" cy="2566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xmlns="" id="{4ED5717C-5441-4614-9E6E-D2C2DB70DDEB}"/>
                  </a:ext>
                </a:extLst>
              </p14:cNvPr>
              <p14:cNvContentPartPr/>
              <p14:nvPr/>
            </p14:nvContentPartPr>
            <p14:xfrm>
              <a:off x="8774785" y="1090571"/>
              <a:ext cx="211410" cy="17631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4ED5717C-5441-4614-9E6E-D2C2DB70DDE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64358" y="1080136"/>
                <a:ext cx="233702" cy="2000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xmlns="" id="{AC6E45B2-159A-4E07-9B80-9513FFE046E1}"/>
                  </a:ext>
                </a:extLst>
              </p14:cNvPr>
              <p14:cNvContentPartPr/>
              <p14:nvPr/>
            </p14:nvContentPartPr>
            <p14:xfrm>
              <a:off x="9179245" y="1115411"/>
              <a:ext cx="497070" cy="1738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AC6E45B2-159A-4E07-9B80-9513FFE046E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67007" y="1104949"/>
                <a:ext cx="516506" cy="191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xmlns="" id="{4F955B35-9BC3-4385-9D16-18A30BE9028C}"/>
                  </a:ext>
                </a:extLst>
              </p14:cNvPr>
              <p14:cNvContentPartPr/>
              <p14:nvPr/>
            </p14:nvContentPartPr>
            <p14:xfrm>
              <a:off x="2101735" y="5140571"/>
              <a:ext cx="1013310" cy="30861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4F955B35-9BC3-4385-9D16-18A30BE9028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89496" y="5133018"/>
                <a:ext cx="1033108" cy="327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xmlns="" id="{749C777E-E73E-40A0-9F72-5702AD296BBC}"/>
                  </a:ext>
                </a:extLst>
              </p14:cNvPr>
              <p14:cNvContentPartPr/>
              <p14:nvPr/>
            </p14:nvContentPartPr>
            <p14:xfrm>
              <a:off x="8176465" y="1078421"/>
              <a:ext cx="524070" cy="2667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749C777E-E73E-40A0-9F72-5702AD296B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66740" y="1069781"/>
                <a:ext cx="542079" cy="28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7941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FFEA5B0-0F9A-4C53-8B5F-386F34ED3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765" y="1556792"/>
            <a:ext cx="8842511" cy="3945948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2738627" y="260648"/>
            <a:ext cx="7056784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fa-IR" sz="4000" dirty="0">
                <a:solidFill>
                  <a:schemeClr val="tx1"/>
                </a:solidFill>
                <a:cs typeface="B Titr" pitchFamily="2" charset="-78"/>
              </a:rPr>
              <a:t>میزان ارجاعات به الگوریتم های تکاملی</a:t>
            </a:r>
            <a:endParaRPr lang="fa-IR" sz="5400" dirty="0"/>
          </a:p>
        </p:txBody>
      </p:sp>
    </p:spTree>
    <p:extLst>
      <p:ext uri="{BB962C8B-B14F-4D97-AF65-F5344CB8AC3E}">
        <p14:creationId xmlns:p14="http://schemas.microsoft.com/office/powerpoint/2010/main" val="276545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F0AF3B2-6874-3220-4329-CD8C42A8C910}"/>
              </a:ext>
            </a:extLst>
          </p:cNvPr>
          <p:cNvSpPr txBox="1"/>
          <p:nvPr/>
        </p:nvSpPr>
        <p:spPr>
          <a:xfrm>
            <a:off x="2567608" y="620689"/>
            <a:ext cx="75963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فاز اول : استخراج ویژگی</a:t>
            </a:r>
          </a:p>
          <a:p>
            <a:pPr algn="r" rtl="1"/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به شبکه عمیق الکس نت(3×227×227 )(5 لایه کانولوشن ) </a:t>
            </a:r>
          </a:p>
          <a:p>
            <a:pPr algn="r" rtl="1"/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روش یادگیری انتقالی</a:t>
            </a:r>
            <a:endParaRPr lang="fa-IR" sz="2400" dirty="0">
              <a:cs typeface="B Nazanin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F44451B-DA36-34AF-7D7E-5E00B6548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132856"/>
            <a:ext cx="7981990" cy="309634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8EA5C49-F1BD-1B0A-9137-EDEBC35FD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5D26B-F555-40D4-B991-E80734436F41}" type="slidenum">
              <a:rPr lang="fa-IR" smtClean="0"/>
              <a:pPr>
                <a:defRPr/>
              </a:pPr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0122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050D63-341D-418D-8A55-48CDBE24D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950" y="1657349"/>
            <a:ext cx="8245642" cy="37608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xmlns="" id="{C721E0DF-1889-43AF-8FFD-DE7A417C4F13}"/>
                  </a:ext>
                </a:extLst>
              </p14:cNvPr>
              <p14:cNvContentPartPr/>
              <p14:nvPr/>
            </p14:nvContentPartPr>
            <p14:xfrm>
              <a:off x="6383665" y="820310"/>
              <a:ext cx="3517290" cy="497873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C721E0DF-1889-43AF-8FFD-DE7A417C4F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70347" y="808790"/>
                <a:ext cx="3540686" cy="518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xmlns="" id="{DE9C06CE-0E85-4306-8697-92A90D5C252D}"/>
                  </a:ext>
                </a:extLst>
              </p14:cNvPr>
              <p14:cNvContentPartPr/>
              <p14:nvPr/>
            </p14:nvContentPartPr>
            <p14:xfrm>
              <a:off x="7981525" y="3771949"/>
              <a:ext cx="1364850" cy="5221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DE9C06CE-0E85-4306-8697-92A90D5C252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74325" y="3764747"/>
                <a:ext cx="1382131" cy="5409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xmlns="" id="{B6E46ABA-FE17-4939-80B5-AA9CA58CBE9E}"/>
                  </a:ext>
                </a:extLst>
              </p14:cNvPr>
              <p14:cNvContentPartPr/>
              <p14:nvPr/>
            </p14:nvContentPartPr>
            <p14:xfrm>
              <a:off x="9484615" y="3859699"/>
              <a:ext cx="910170" cy="8742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B6E46ABA-FE17-4939-80B5-AA9CA58CBE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72014" y="3848181"/>
                <a:ext cx="933572" cy="895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xmlns="" id="{5C8591F5-0F0D-4979-BCE4-F22C2DD99A51}"/>
                  </a:ext>
                </a:extLst>
              </p14:cNvPr>
              <p14:cNvContentPartPr/>
              <p14:nvPr/>
            </p14:nvContentPartPr>
            <p14:xfrm>
              <a:off x="9463825" y="2700589"/>
              <a:ext cx="404190" cy="3844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5C8591F5-0F0D-4979-BCE4-F22C2DD99A5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452667" y="2691589"/>
                <a:ext cx="426865" cy="4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xmlns="" id="{3B6A59C5-E2C4-4897-9D28-6AC4441670AF}"/>
                  </a:ext>
                </a:extLst>
              </p14:cNvPr>
              <p14:cNvContentPartPr/>
              <p14:nvPr/>
            </p14:nvContentPartPr>
            <p14:xfrm>
              <a:off x="9596125" y="2398459"/>
              <a:ext cx="969300" cy="22923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3B6A59C5-E2C4-4897-9D28-6AC4441670A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583163" y="2388007"/>
                <a:ext cx="992344" cy="250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xmlns="" id="{41777BA5-830F-4032-8AD8-6BE5FC03A652}"/>
                  </a:ext>
                </a:extLst>
              </p14:cNvPr>
              <p14:cNvContentPartPr/>
              <p14:nvPr/>
            </p14:nvContentPartPr>
            <p14:xfrm>
              <a:off x="10076995" y="3126649"/>
              <a:ext cx="482760" cy="16578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41777BA5-830F-4032-8AD8-6BE5FC03A65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070515" y="3116220"/>
                <a:ext cx="497160" cy="182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xmlns="" id="{1B39CA7E-6297-4604-AFD5-BEEBCD03B168}"/>
                  </a:ext>
                </a:extLst>
              </p14:cNvPr>
              <p14:cNvContentPartPr/>
              <p14:nvPr/>
            </p14:nvContentPartPr>
            <p14:xfrm>
              <a:off x="10190665" y="2727589"/>
              <a:ext cx="410130" cy="28755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1B39CA7E-6297-4604-AFD5-BEEBCD03B16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179512" y="2713913"/>
                <a:ext cx="432435" cy="312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xmlns="" id="{7CDF9066-C7D2-4281-89CB-16419D918523}"/>
                  </a:ext>
                </a:extLst>
              </p14:cNvPr>
              <p14:cNvContentPartPr/>
              <p14:nvPr/>
            </p14:nvContentPartPr>
            <p14:xfrm>
              <a:off x="2478925" y="5104669"/>
              <a:ext cx="898830" cy="44226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7CDF9066-C7D2-4281-89CB-16419D91852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68846" y="5096746"/>
                <a:ext cx="915028" cy="4606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xmlns="" id="{D6370187-47AB-4951-9857-26F61EB1FD44}"/>
                  </a:ext>
                </a:extLst>
              </p14:cNvPr>
              <p14:cNvContentPartPr/>
              <p14:nvPr/>
            </p14:nvContentPartPr>
            <p14:xfrm>
              <a:off x="2045845" y="5265319"/>
              <a:ext cx="255150" cy="19089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D6370187-47AB-4951-9857-26F61EB1FD4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33969" y="5258116"/>
                <a:ext cx="280341" cy="207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xmlns="" id="{95DC8A08-5395-40E2-8A4C-78F80CD7682B}"/>
                  </a:ext>
                </a:extLst>
              </p14:cNvPr>
              <p14:cNvContentPartPr/>
              <p14:nvPr/>
            </p14:nvContentPartPr>
            <p14:xfrm>
              <a:off x="5320135" y="5541529"/>
              <a:ext cx="309150" cy="24894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95DC8A08-5395-40E2-8A4C-78F80CD7682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313297" y="5534324"/>
                <a:ext cx="324266" cy="2651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xmlns="" id="{04447F5F-AE2D-4BBC-A4E8-2896907696BD}"/>
                  </a:ext>
                </a:extLst>
              </p14:cNvPr>
              <p14:cNvContentPartPr/>
              <p14:nvPr/>
            </p14:nvContentPartPr>
            <p14:xfrm>
              <a:off x="4264435" y="4999909"/>
              <a:ext cx="946080" cy="88128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04447F5F-AE2D-4BBC-A4E8-2896907696B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53991" y="4990909"/>
                <a:ext cx="965167" cy="89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xmlns="" id="{6CEF5A95-196B-44B8-92F2-BC2C9D65B4C4}"/>
                  </a:ext>
                </a:extLst>
              </p14:cNvPr>
              <p14:cNvContentPartPr/>
              <p14:nvPr/>
            </p14:nvContentPartPr>
            <p14:xfrm>
              <a:off x="3611575" y="5246419"/>
              <a:ext cx="1045440" cy="62802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6CEF5A95-196B-44B8-92F2-BC2C9D65B4C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602575" y="5238141"/>
                <a:ext cx="1063440" cy="649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xmlns="" id="{5215CF2A-0F22-493E-85BC-40B17D132EC9}"/>
                  </a:ext>
                </a:extLst>
              </p14:cNvPr>
              <p14:cNvContentPartPr/>
              <p14:nvPr/>
            </p14:nvContentPartPr>
            <p14:xfrm>
              <a:off x="7496875" y="5075779"/>
              <a:ext cx="1189350" cy="832680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5215CF2A-0F22-493E-85BC-40B17D132EC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486433" y="5064974"/>
                <a:ext cx="1214556" cy="855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xmlns="" id="{C5901703-8510-4517-9F63-903C9BD6957E}"/>
                  </a:ext>
                </a:extLst>
              </p14:cNvPr>
              <p14:cNvContentPartPr/>
              <p14:nvPr/>
            </p14:nvContentPartPr>
            <p14:xfrm>
              <a:off x="6949045" y="5602549"/>
              <a:ext cx="562680" cy="238680"/>
            </p14:xfrm>
          </p:contentPart>
        </mc:Choice>
        <mc:Fallback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C5901703-8510-4517-9F63-903C9BD6957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939685" y="5594617"/>
                <a:ext cx="579240" cy="25562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5023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9566B42-5AA2-3A3D-B67E-B5337E925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5D26B-F555-40D4-B991-E80734436F41}" type="slidenum">
              <a:rPr lang="fa-IR" smtClean="0"/>
              <a:pPr>
                <a:defRPr/>
              </a:pPr>
              <a:t>8</a:t>
            </a:fld>
            <a:endParaRPr lang="fa-I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E7A4B71-B9FC-1E42-2638-336A0A32B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002" y="678008"/>
            <a:ext cx="8281965" cy="383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82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E11FEE4-7E13-4CBD-9644-AC790487D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26" y="1150470"/>
            <a:ext cx="8926348" cy="411252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xmlns="" id="{1EEB752B-23B4-4344-AFD1-A991054AB680}"/>
                  </a:ext>
                </a:extLst>
              </p14:cNvPr>
              <p14:cNvContentPartPr/>
              <p14:nvPr/>
            </p14:nvContentPartPr>
            <p14:xfrm>
              <a:off x="9698995" y="3744941"/>
              <a:ext cx="390690" cy="426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1EEB752B-23B4-4344-AFD1-A991054AB6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86380" y="3735949"/>
                <a:ext cx="411594" cy="449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xmlns="" id="{C1F9E885-CF2B-4274-A2B8-7672BA853854}"/>
                  </a:ext>
                </a:extLst>
              </p14:cNvPr>
              <p14:cNvContentPartPr/>
              <p14:nvPr/>
            </p14:nvContentPartPr>
            <p14:xfrm>
              <a:off x="7577065" y="3621281"/>
              <a:ext cx="1229850" cy="4330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C1F9E885-CF2B-4274-A2B8-7672BA85385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67707" y="3613001"/>
                <a:ext cx="1255404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xmlns="" id="{4A022FC0-36CE-4016-8EFF-22856E8D62BC}"/>
                  </a:ext>
                </a:extLst>
              </p14:cNvPr>
              <p14:cNvContentPartPr/>
              <p14:nvPr/>
            </p14:nvContentPartPr>
            <p14:xfrm>
              <a:off x="9344215" y="4430201"/>
              <a:ext cx="816480" cy="3245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4A022FC0-36CE-4016-8EFF-22856E8D62B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34855" y="4417968"/>
                <a:ext cx="835200" cy="343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xmlns="" id="{0BEE3388-8878-4A72-BABA-A38E062C3EC7}"/>
                  </a:ext>
                </a:extLst>
              </p14:cNvPr>
              <p14:cNvContentPartPr/>
              <p14:nvPr/>
            </p14:nvContentPartPr>
            <p14:xfrm>
              <a:off x="8118145" y="4474211"/>
              <a:ext cx="1052460" cy="3164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0BEE3388-8878-4A72-BABA-A38E062C3EC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12026" y="4465221"/>
                <a:ext cx="1067937" cy="332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xmlns="" id="{ADB5DE86-9B30-450F-851D-C28D7396676A}"/>
                  </a:ext>
                </a:extLst>
              </p14:cNvPr>
              <p14:cNvContentPartPr/>
              <p14:nvPr/>
            </p14:nvContentPartPr>
            <p14:xfrm>
              <a:off x="8842015" y="4980191"/>
              <a:ext cx="895860" cy="26433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ADB5DE86-9B30-450F-851D-C28D7396676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34819" y="4970108"/>
                <a:ext cx="912770" cy="28665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5354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Widescreen</PresentationFormat>
  <Paragraphs>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B Nazanin</vt:lpstr>
      <vt:lpstr>B Titr</vt:lpstr>
      <vt:lpstr>Calibri</vt:lpstr>
      <vt:lpstr>Calibri Light</vt:lpstr>
      <vt:lpstr>Georgia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Iman</dc:creator>
  <cp:lastModifiedBy>Iman</cp:lastModifiedBy>
  <cp:revision>1</cp:revision>
  <dcterms:created xsi:type="dcterms:W3CDTF">2023-04-26T11:44:00Z</dcterms:created>
  <dcterms:modified xsi:type="dcterms:W3CDTF">2023-04-26T11:44:29Z</dcterms:modified>
</cp:coreProperties>
</file>